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504" r:id="rId3"/>
    <p:sldId id="505" r:id="rId4"/>
    <p:sldId id="424" r:id="rId5"/>
    <p:sldId id="507" r:id="rId6"/>
    <p:sldId id="506" r:id="rId7"/>
    <p:sldId id="420" r:id="rId8"/>
    <p:sldId id="419" r:id="rId9"/>
    <p:sldId id="421" r:id="rId10"/>
    <p:sldId id="435" r:id="rId11"/>
    <p:sldId id="438" r:id="rId12"/>
    <p:sldId id="437" r:id="rId13"/>
    <p:sldId id="436" r:id="rId14"/>
    <p:sldId id="484" r:id="rId15"/>
    <p:sldId id="544" r:id="rId16"/>
    <p:sldId id="427" r:id="rId17"/>
    <p:sldId id="428" r:id="rId18"/>
    <p:sldId id="425" r:id="rId19"/>
    <p:sldId id="426" r:id="rId20"/>
    <p:sldId id="536" r:id="rId21"/>
    <p:sldId id="53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00D0C7"/>
    <a:srgbClr val="58B6E5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49"/>
        <p:guide pos="382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image" Target="../media/image13.png"/><Relationship Id="rId3" Type="http://schemas.openxmlformats.org/officeDocument/2006/relationships/tags" Target="../tags/tag74.xml"/><Relationship Id="rId2" Type="http://schemas.openxmlformats.org/officeDocument/2006/relationships/image" Target="../media/image12.png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80806-1"/>
          <p:cNvPicPr>
            <a:picLocks noChangeAspect="1"/>
          </p:cNvPicPr>
          <p:nvPr/>
        </p:nvPicPr>
        <p:blipFill>
          <a:blip r:embed="rId1"/>
          <a:srcRect l="47664" r="7032"/>
          <a:stretch>
            <a:fillRect/>
          </a:stretch>
        </p:blipFill>
        <p:spPr>
          <a:xfrm flipH="1">
            <a:off x="-635" y="635"/>
            <a:ext cx="4802505" cy="68573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79365" y="2518410"/>
            <a:ext cx="6048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 b="1">
                <a:solidFill>
                  <a:schemeClr val="accent1"/>
                </a:solidFill>
                <a:latin typeface="汉仪正圆 55简" panose="00020600040101010101" charset="-122"/>
                <a:ea typeface="汉仪正圆 55简" panose="00020600040101010101" charset="-122"/>
              </a:rPr>
              <a:t>期末汇报</a:t>
            </a:r>
            <a:endParaRPr lang="zh-CN" altLang="en-US" sz="6000" b="1">
              <a:solidFill>
                <a:schemeClr val="accent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49725" y="1431925"/>
            <a:ext cx="8722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2020</a:t>
            </a:r>
            <a:r>
              <a:rPr lang="zh-CN" altLang="en-US" sz="44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级</a:t>
            </a:r>
            <a:r>
              <a:rPr lang="en-US" altLang="zh-CN" sz="44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C</a:t>
            </a:r>
            <a:r>
              <a:rPr lang="zh-CN" altLang="en-US" sz="44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语言课程程序设计项目</a:t>
            </a:r>
            <a:endParaRPr lang="zh-CN" altLang="en-US" sz="44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490210" y="3851275"/>
            <a:ext cx="5636895" cy="142240"/>
            <a:chOff x="8598" y="5596"/>
            <a:chExt cx="8877" cy="224"/>
          </a:xfrm>
        </p:grpSpPr>
        <p:sp>
          <p:nvSpPr>
            <p:cNvPr id="13" name="燕尾形 12"/>
            <p:cNvSpPr/>
            <p:nvPr/>
          </p:nvSpPr>
          <p:spPr>
            <a:xfrm>
              <a:off x="8598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燕尾形 13"/>
            <p:cNvSpPr/>
            <p:nvPr/>
          </p:nvSpPr>
          <p:spPr>
            <a:xfrm>
              <a:off x="8890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9182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9474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燕尾形 16"/>
            <p:cNvSpPr/>
            <p:nvPr/>
          </p:nvSpPr>
          <p:spPr>
            <a:xfrm>
              <a:off x="9766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燕尾形 17"/>
            <p:cNvSpPr/>
            <p:nvPr/>
          </p:nvSpPr>
          <p:spPr>
            <a:xfrm>
              <a:off x="10058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燕尾形 18"/>
            <p:cNvSpPr/>
            <p:nvPr/>
          </p:nvSpPr>
          <p:spPr>
            <a:xfrm>
              <a:off x="10350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燕尾形 19"/>
            <p:cNvSpPr/>
            <p:nvPr/>
          </p:nvSpPr>
          <p:spPr>
            <a:xfrm>
              <a:off x="10642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燕尾形 20"/>
            <p:cNvSpPr/>
            <p:nvPr/>
          </p:nvSpPr>
          <p:spPr>
            <a:xfrm>
              <a:off x="10934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V="1">
              <a:off x="11183" y="5720"/>
              <a:ext cx="6293" cy="0"/>
            </a:xfrm>
            <a:prstGeom prst="line">
              <a:avLst/>
            </a:prstGeom>
            <a:ln w="12700">
              <a:solidFill>
                <a:srgbClr val="00D0C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5675630" y="4398010"/>
            <a:ext cx="5000625" cy="95313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p>
            <a:r>
              <a:rPr 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group10</a:t>
            </a:r>
            <a:r>
              <a:rPr lang="zh-CN" alt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：</a:t>
            </a:r>
            <a:endParaRPr lang="zh-CN" altLang="en-US" sz="14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吴贺雨</a:t>
            </a:r>
            <a:r>
              <a:rPr lang="en-US" altLang="zh-CN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12200126</a:t>
            </a:r>
            <a:endParaRPr lang="en-US" altLang="zh-CN" sz="14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吕佳潼</a:t>
            </a:r>
            <a:r>
              <a:rPr lang="en-US" altLang="zh-CN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12200404</a:t>
            </a:r>
            <a:endParaRPr lang="en-US" altLang="zh-CN" sz="14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田笳良</a:t>
            </a:r>
            <a:r>
              <a:rPr lang="en-US" altLang="zh-CN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85200319</a:t>
            </a:r>
            <a:endParaRPr lang="en-US" altLang="zh-CN" sz="14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24" grpId="0" bldLvl="0" animBg="1"/>
      <p:bldP spid="11" grpId="1"/>
      <p:bldP spid="10" grpId="1"/>
      <p:bldP spid="2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300" y="1751330"/>
            <a:ext cx="7259955" cy="319278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872730" y="181610"/>
            <a:ext cx="3968750" cy="60979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0995" y="2591435"/>
            <a:ext cx="4654550" cy="234632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06440" y="1268730"/>
            <a:ext cx="6035040" cy="4320540"/>
          </a:xfrm>
          <a:prstGeom prst="rect">
            <a:avLst/>
          </a:prstGeom>
        </p:spPr>
      </p:pic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170555" y="1974215"/>
            <a:ext cx="1824990" cy="139065"/>
          </a:xfrm>
          <a:prstGeom prst="roundRect">
            <a:avLst>
              <a:gd name="adj" fmla="val 50000"/>
            </a:avLst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170555" y="5589270"/>
            <a:ext cx="1824990" cy="139065"/>
          </a:xfrm>
          <a:prstGeom prst="roundRect">
            <a:avLst>
              <a:gd name="adj" fmla="val 50000"/>
            </a:avLst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91440" y="2043430"/>
            <a:ext cx="4619625" cy="0"/>
          </a:xfrm>
          <a:prstGeom prst="line">
            <a:avLst/>
          </a:prstGeom>
          <a:ln>
            <a:solidFill>
              <a:srgbClr val="00D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91440" y="5659120"/>
            <a:ext cx="4619625" cy="0"/>
          </a:xfrm>
          <a:prstGeom prst="line">
            <a:avLst/>
          </a:prstGeom>
          <a:ln>
            <a:solidFill>
              <a:srgbClr val="00D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9" grpId="0" bldLvl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 descr="@XMWX2Y96HW@]GLQ]@ER5Y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7230" y="1233805"/>
            <a:ext cx="3524250" cy="219456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233805"/>
            <a:ext cx="3789680" cy="2195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RB~DKF`M`UA(IK]1JZ%83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65" y="3787775"/>
            <a:ext cx="3523615" cy="2162175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6097905" y="3788410"/>
            <a:ext cx="3787775" cy="21609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FFFF00"/>
                </a:solidFill>
              </a:rPr>
              <a:t>2.</a:t>
            </a:r>
            <a:r>
              <a:rPr>
                <a:solidFill>
                  <a:srgbClr val="FFFF00"/>
                </a:solidFill>
              </a:rPr>
              <a:t>地图的随机生成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6075" y="1418590"/>
            <a:ext cx="6400800" cy="259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4214495"/>
            <a:ext cx="6401435" cy="1250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15" y="1187450"/>
            <a:ext cx="5531485" cy="4482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FFFF00"/>
                </a:solidFill>
              </a:rPr>
              <a:t>3.</a:t>
            </a:r>
            <a:r>
              <a:rPr>
                <a:solidFill>
                  <a:srgbClr val="FFFF00"/>
                </a:solidFill>
              </a:rPr>
              <a:t>敌人的移动和攻击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11290" y="314325"/>
            <a:ext cx="4290695" cy="5043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290" y="5358130"/>
            <a:ext cx="4291330" cy="1376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35" y="1440815"/>
            <a:ext cx="3372485" cy="2228850"/>
          </a:xfrm>
          <a:prstGeom prst="rect">
            <a:avLst/>
          </a:prstGeom>
        </p:spPr>
      </p:pic>
      <p:pic>
        <p:nvPicPr>
          <p:cNvPr id="7" name="图片 6" descr="摄图网_401700106_云计算（非企业商用）"/>
          <p:cNvPicPr>
            <a:picLocks noChangeAspect="1"/>
          </p:cNvPicPr>
          <p:nvPr/>
        </p:nvPicPr>
        <p:blipFill>
          <a:blip r:embed="rId4"/>
          <a:srcRect l="12232" t="9695" r="13332" b="12938"/>
          <a:stretch>
            <a:fillRect/>
          </a:stretch>
        </p:blipFill>
        <p:spPr>
          <a:xfrm>
            <a:off x="318770" y="3308350"/>
            <a:ext cx="3624580" cy="3425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43523" y="190183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955" y="2444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05</a:t>
            </a:r>
            <a:endParaRPr lang="en-US" altLang="zh-CN" b="1">
              <a:solidFill>
                <a:schemeClr val="lt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5660" y="222250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项目实现</a:t>
            </a:r>
            <a:endParaRPr lang="zh-CN" altLang="en-US" sz="20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2" name="图片 1" descr="51miz-E847846-201EE9B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8415" y="1818640"/>
            <a:ext cx="7074535" cy="322135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966845" y="2654300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601720" y="1577975"/>
            <a:ext cx="25380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sz="3200" b="1" i="1">
                <a:solidFill>
                  <a:schemeClr val="accent6">
                    <a:lumMod val="75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</a:rPr>
              <a:t>碰撞判定</a:t>
            </a:r>
            <a:endParaRPr lang="zh-CN" sz="3200" b="1" i="1">
              <a:solidFill>
                <a:schemeClr val="accent6">
                  <a:lumMod val="75000"/>
                </a:schemeClr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867660" y="3771265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66290" y="3977640"/>
            <a:ext cx="25380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zh-CN" altLang="en-US" sz="3200" b="1" i="1">
                <a:solidFill>
                  <a:srgbClr val="00B0F0"/>
                </a:solidFill>
                <a:latin typeface="汉仪正圆 55简" panose="00020600040101010101" charset="-122"/>
                <a:ea typeface="汉仪正圆 55简" panose="00020600040101010101" charset="-122"/>
              </a:rPr>
              <a:t>场景切换</a:t>
            </a:r>
            <a:endParaRPr lang="en-US" altLang="zh-CN" sz="3200" b="1" i="1">
              <a:solidFill>
                <a:schemeClr val="accent3">
                  <a:lumMod val="60000"/>
                  <a:lumOff val="40000"/>
                </a:schemeClr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673725" y="4807585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73725" y="4679315"/>
            <a:ext cx="25380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3200" b="1" i="1">
                <a:solidFill>
                  <a:srgbClr val="FFFF00"/>
                </a:solidFill>
                <a:latin typeface="汉仪正圆 55简" panose="00020600040101010101" charset="-122"/>
                <a:ea typeface="汉仪正圆 55简" panose="00020600040101010101" charset="-122"/>
              </a:rPr>
              <a:t>语言切换</a:t>
            </a:r>
            <a:endParaRPr lang="zh-CN" altLang="en-US" sz="3200" b="1" i="1">
              <a:solidFill>
                <a:srgbClr val="FFFF00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868285" y="3564890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980045" y="3407410"/>
            <a:ext cx="25380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3200" b="1" i="1">
                <a:solidFill>
                  <a:schemeClr val="accent3">
                    <a:lumMod val="60000"/>
                    <a:lumOff val="40000"/>
                  </a:schemeClr>
                </a:solidFill>
                <a:latin typeface="汉仪正圆 55简" panose="00020600040101010101" charset="-122"/>
                <a:ea typeface="汉仪正圆 55简" panose="00020600040101010101" charset="-122"/>
              </a:rPr>
              <a:t>人物对话</a:t>
            </a:r>
            <a:endParaRPr lang="zh-CN" altLang="en-US" sz="3200" b="1" i="1">
              <a:solidFill>
                <a:schemeClr val="accent3">
                  <a:lumMod val="60000"/>
                  <a:lumOff val="40000"/>
                </a:schemeClr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359140" y="1818640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46795" y="1179195"/>
            <a:ext cx="25380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3200" b="1" i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选项分支</a:t>
            </a:r>
            <a:endParaRPr lang="zh-CN" altLang="en-US" sz="3200" b="1" i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907415" y="734695"/>
            <a:ext cx="5316855" cy="970915"/>
          </a:xfrm>
        </p:spPr>
        <p:txBody>
          <a:bodyPr/>
          <a:p>
            <a:r>
              <a:rPr lang="zh-CN" sz="4800">
                <a:solidFill>
                  <a:schemeClr val="accent3">
                    <a:lumMod val="75000"/>
                  </a:schemeClr>
                </a:solidFill>
              </a:rPr>
              <a:t>整体框架部分</a:t>
            </a:r>
            <a:endParaRPr lang="zh-CN" sz="480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5" grpId="0" bldLvl="0" animBg="1"/>
      <p:bldP spid="29" grpId="0"/>
      <p:bldP spid="8" grpId="0" animBg="1"/>
      <p:bldP spid="9" grpId="0"/>
      <p:bldP spid="11" grpId="0" animBg="1"/>
      <p:bldP spid="12" grpId="0"/>
      <p:bldP spid="13" grpId="0" animBg="1"/>
      <p:bldP spid="14" grpId="0"/>
      <p:bldP spid="6" grpId="1" animBg="1"/>
      <p:bldP spid="7" grpId="1"/>
      <p:bldP spid="5" grpId="1" animBg="1"/>
      <p:bldP spid="29" grpId="1"/>
      <p:bldP spid="8" grpId="1" animBg="1"/>
      <p:bldP spid="9" grpId="1"/>
      <p:bldP spid="11" grpId="1" animBg="1"/>
      <p:bldP spid="12" grpId="1"/>
      <p:bldP spid="13" grpId="1" animBg="1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miz-E819865-EA764E9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8610" y="1039495"/>
            <a:ext cx="2087880" cy="20878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61530" y="2425700"/>
            <a:ext cx="76200" cy="2856865"/>
          </a:xfrm>
          <a:prstGeom prst="rect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192260" y="5083175"/>
            <a:ext cx="571500" cy="571500"/>
            <a:chOff x="9724" y="3820"/>
            <a:chExt cx="900" cy="900"/>
          </a:xfrm>
        </p:grpSpPr>
        <p:sp>
          <p:nvSpPr>
            <p:cNvPr id="6" name="椭圆 5"/>
            <p:cNvSpPr/>
            <p:nvPr/>
          </p:nvSpPr>
          <p:spPr>
            <a:xfrm>
              <a:off x="9724" y="3820"/>
              <a:ext cx="900" cy="900"/>
            </a:xfrm>
            <a:prstGeom prst="ellipse">
              <a:avLst/>
            </a:prstGeom>
            <a:solidFill>
              <a:srgbClr val="00D0C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iconfont-11092-5226658"/>
            <p:cNvSpPr>
              <a:spLocks noChangeAspect="1"/>
            </p:cNvSpPr>
            <p:nvPr/>
          </p:nvSpPr>
          <p:spPr bwMode="auto">
            <a:xfrm>
              <a:off x="9881" y="3977"/>
              <a:ext cx="585" cy="585"/>
            </a:xfrm>
            <a:custGeom>
              <a:avLst/>
              <a:gdLst>
                <a:gd name="T0" fmla="*/ 3733 w 10666"/>
                <a:gd name="T1" fmla="*/ 4801 h 10667"/>
                <a:gd name="T2" fmla="*/ 3733 w 10666"/>
                <a:gd name="T3" fmla="*/ 4267 h 10667"/>
                <a:gd name="T4" fmla="*/ 4266 w 10666"/>
                <a:gd name="T5" fmla="*/ 3734 h 10667"/>
                <a:gd name="T6" fmla="*/ 6400 w 10666"/>
                <a:gd name="T7" fmla="*/ 3734 h 10667"/>
                <a:gd name="T8" fmla="*/ 6933 w 10666"/>
                <a:gd name="T9" fmla="*/ 4267 h 10667"/>
                <a:gd name="T10" fmla="*/ 6933 w 10666"/>
                <a:gd name="T11" fmla="*/ 6401 h 10667"/>
                <a:gd name="T12" fmla="*/ 6400 w 10666"/>
                <a:gd name="T13" fmla="*/ 6934 h 10667"/>
                <a:gd name="T14" fmla="*/ 4266 w 10666"/>
                <a:gd name="T15" fmla="*/ 6934 h 10667"/>
                <a:gd name="T16" fmla="*/ 3733 w 10666"/>
                <a:gd name="T17" fmla="*/ 6401 h 10667"/>
                <a:gd name="T18" fmla="*/ 3733 w 10666"/>
                <a:gd name="T19" fmla="*/ 5867 h 10667"/>
                <a:gd name="T20" fmla="*/ 1099 w 10666"/>
                <a:gd name="T21" fmla="*/ 5867 h 10667"/>
                <a:gd name="T22" fmla="*/ 5600 w 10666"/>
                <a:gd name="T23" fmla="*/ 9588 h 10667"/>
                <a:gd name="T24" fmla="*/ 9600 w 10666"/>
                <a:gd name="T25" fmla="*/ 5334 h 10667"/>
                <a:gd name="T26" fmla="*/ 6156 w 10666"/>
                <a:gd name="T27" fmla="*/ 1145 h 10667"/>
                <a:gd name="T28" fmla="*/ 1383 w 10666"/>
                <a:gd name="T29" fmla="*/ 3719 h 10667"/>
                <a:gd name="T30" fmla="*/ 687 w 10666"/>
                <a:gd name="T31" fmla="*/ 4011 h 10667"/>
                <a:gd name="T32" fmla="*/ 395 w 10666"/>
                <a:gd name="T33" fmla="*/ 3315 h 10667"/>
                <a:gd name="T34" fmla="*/ 5333 w 10666"/>
                <a:gd name="T35" fmla="*/ 1 h 10667"/>
                <a:gd name="T36" fmla="*/ 10666 w 10666"/>
                <a:gd name="T37" fmla="*/ 5334 h 10667"/>
                <a:gd name="T38" fmla="*/ 5333 w 10666"/>
                <a:gd name="T39" fmla="*/ 10667 h 10667"/>
                <a:gd name="T40" fmla="*/ 0 w 10666"/>
                <a:gd name="T41" fmla="*/ 5334 h 10667"/>
                <a:gd name="T42" fmla="*/ 533 w 10666"/>
                <a:gd name="T43" fmla="*/ 4801 h 10667"/>
                <a:gd name="T44" fmla="*/ 3733 w 10666"/>
                <a:gd name="T45" fmla="*/ 4801 h 10667"/>
                <a:gd name="T46" fmla="*/ 4800 w 10666"/>
                <a:gd name="T47" fmla="*/ 4801 h 10667"/>
                <a:gd name="T48" fmla="*/ 4800 w 10666"/>
                <a:gd name="T49" fmla="*/ 5867 h 10667"/>
                <a:gd name="T50" fmla="*/ 5866 w 10666"/>
                <a:gd name="T51" fmla="*/ 5867 h 10667"/>
                <a:gd name="T52" fmla="*/ 5866 w 10666"/>
                <a:gd name="T53" fmla="*/ 4801 h 10667"/>
                <a:gd name="T54" fmla="*/ 4800 w 10666"/>
                <a:gd name="T55" fmla="*/ 4801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666" h="10667">
                  <a:moveTo>
                    <a:pt x="3733" y="4801"/>
                  </a:moveTo>
                  <a:lnTo>
                    <a:pt x="3733" y="4267"/>
                  </a:lnTo>
                  <a:cubicBezTo>
                    <a:pt x="3733" y="3973"/>
                    <a:pt x="3972" y="3734"/>
                    <a:pt x="4266" y="3734"/>
                  </a:cubicBezTo>
                  <a:lnTo>
                    <a:pt x="6400" y="3734"/>
                  </a:lnTo>
                  <a:cubicBezTo>
                    <a:pt x="6694" y="3734"/>
                    <a:pt x="6933" y="3973"/>
                    <a:pt x="6933" y="4267"/>
                  </a:cubicBezTo>
                  <a:lnTo>
                    <a:pt x="6933" y="6401"/>
                  </a:lnTo>
                  <a:cubicBezTo>
                    <a:pt x="6933" y="6695"/>
                    <a:pt x="6694" y="6934"/>
                    <a:pt x="6400" y="6934"/>
                  </a:cubicBezTo>
                  <a:lnTo>
                    <a:pt x="4266" y="6934"/>
                  </a:lnTo>
                  <a:cubicBezTo>
                    <a:pt x="3972" y="6934"/>
                    <a:pt x="3733" y="6695"/>
                    <a:pt x="3733" y="6401"/>
                  </a:cubicBezTo>
                  <a:lnTo>
                    <a:pt x="3733" y="5867"/>
                  </a:lnTo>
                  <a:lnTo>
                    <a:pt x="1099" y="5867"/>
                  </a:lnTo>
                  <a:cubicBezTo>
                    <a:pt x="1384" y="8100"/>
                    <a:pt x="3353" y="9728"/>
                    <a:pt x="5600" y="9588"/>
                  </a:cubicBezTo>
                  <a:cubicBezTo>
                    <a:pt x="7846" y="9447"/>
                    <a:pt x="9597" y="7585"/>
                    <a:pt x="9600" y="5334"/>
                  </a:cubicBezTo>
                  <a:cubicBezTo>
                    <a:pt x="9601" y="3294"/>
                    <a:pt x="8158" y="1538"/>
                    <a:pt x="6156" y="1145"/>
                  </a:cubicBezTo>
                  <a:cubicBezTo>
                    <a:pt x="4154" y="751"/>
                    <a:pt x="2153" y="1830"/>
                    <a:pt x="1383" y="3719"/>
                  </a:cubicBezTo>
                  <a:cubicBezTo>
                    <a:pt x="1271" y="3992"/>
                    <a:pt x="959" y="4122"/>
                    <a:pt x="687" y="4011"/>
                  </a:cubicBezTo>
                  <a:cubicBezTo>
                    <a:pt x="414" y="3899"/>
                    <a:pt x="284" y="3587"/>
                    <a:pt x="395" y="3315"/>
                  </a:cubicBezTo>
                  <a:cubicBezTo>
                    <a:pt x="1216" y="1310"/>
                    <a:pt x="3167" y="0"/>
                    <a:pt x="5333" y="1"/>
                  </a:cubicBezTo>
                  <a:cubicBezTo>
                    <a:pt x="8279" y="1"/>
                    <a:pt x="10666" y="2388"/>
                    <a:pt x="10666" y="5334"/>
                  </a:cubicBezTo>
                  <a:cubicBezTo>
                    <a:pt x="10666" y="8280"/>
                    <a:pt x="8279" y="10667"/>
                    <a:pt x="5333" y="10667"/>
                  </a:cubicBezTo>
                  <a:cubicBezTo>
                    <a:pt x="2387" y="10667"/>
                    <a:pt x="0" y="8280"/>
                    <a:pt x="0" y="5334"/>
                  </a:cubicBezTo>
                  <a:cubicBezTo>
                    <a:pt x="0" y="5039"/>
                    <a:pt x="238" y="4801"/>
                    <a:pt x="533" y="4801"/>
                  </a:cubicBezTo>
                  <a:lnTo>
                    <a:pt x="3733" y="4801"/>
                  </a:lnTo>
                  <a:close/>
                  <a:moveTo>
                    <a:pt x="4800" y="4801"/>
                  </a:moveTo>
                  <a:lnTo>
                    <a:pt x="4800" y="5867"/>
                  </a:lnTo>
                  <a:lnTo>
                    <a:pt x="5866" y="5867"/>
                  </a:lnTo>
                  <a:lnTo>
                    <a:pt x="5866" y="4801"/>
                  </a:lnTo>
                  <a:lnTo>
                    <a:pt x="4800" y="4801"/>
                  </a:lnTo>
                  <a:close/>
                </a:path>
              </a:pathLst>
            </a:custGeom>
            <a:solidFill>
              <a:srgbClr val="00D0C7"/>
            </a:solidFill>
            <a:ln>
              <a:noFill/>
            </a:ln>
          </p:spPr>
        </p:sp>
      </p:grpSp>
      <p:grpSp>
        <p:nvGrpSpPr>
          <p:cNvPr id="16" name="组合 8"/>
          <p:cNvGrpSpPr/>
          <p:nvPr/>
        </p:nvGrpSpPr>
        <p:grpSpPr>
          <a:xfrm>
            <a:off x="9956800" y="4210685"/>
            <a:ext cx="571500" cy="571500"/>
            <a:chOff x="9724" y="3820"/>
            <a:chExt cx="900" cy="900"/>
          </a:xfrm>
        </p:grpSpPr>
        <p:sp>
          <p:nvSpPr>
            <p:cNvPr id="17" name="椭圆 16"/>
            <p:cNvSpPr/>
            <p:nvPr/>
          </p:nvSpPr>
          <p:spPr>
            <a:xfrm>
              <a:off x="9724" y="3820"/>
              <a:ext cx="900" cy="900"/>
            </a:xfrm>
            <a:prstGeom prst="ellipse">
              <a:avLst/>
            </a:prstGeom>
            <a:solidFill>
              <a:srgbClr val="00D0C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iconfont-11092-5226658"/>
            <p:cNvSpPr>
              <a:spLocks noChangeAspect="1"/>
            </p:cNvSpPr>
            <p:nvPr/>
          </p:nvSpPr>
          <p:spPr bwMode="auto">
            <a:xfrm>
              <a:off x="9881" y="3977"/>
              <a:ext cx="585" cy="584"/>
            </a:xfrm>
            <a:custGeom>
              <a:avLst/>
              <a:gdLst>
                <a:gd name="connsiteX0" fmla="*/ 287026 w 573852"/>
                <a:gd name="connsiteY0" fmla="*/ 374041 h 573361"/>
                <a:gd name="connsiteX1" fmla="*/ 297027 w 573852"/>
                <a:gd name="connsiteY1" fmla="*/ 383352 h 573361"/>
                <a:gd name="connsiteX2" fmla="*/ 287026 w 573852"/>
                <a:gd name="connsiteY2" fmla="*/ 392663 h 573361"/>
                <a:gd name="connsiteX3" fmla="*/ 277025 w 573852"/>
                <a:gd name="connsiteY3" fmla="*/ 383352 h 573361"/>
                <a:gd name="connsiteX4" fmla="*/ 287026 w 573852"/>
                <a:gd name="connsiteY4" fmla="*/ 374041 h 573361"/>
                <a:gd name="connsiteX5" fmla="*/ 469309 w 573852"/>
                <a:gd name="connsiteY5" fmla="*/ 322516 h 573361"/>
                <a:gd name="connsiteX6" fmla="*/ 400419 w 573852"/>
                <a:gd name="connsiteY6" fmla="*/ 399919 h 573361"/>
                <a:gd name="connsiteX7" fmla="*/ 322919 w 573852"/>
                <a:gd name="connsiteY7" fmla="*/ 468723 h 573361"/>
                <a:gd name="connsiteX8" fmla="*/ 479355 w 573852"/>
                <a:gd name="connsiteY8" fmla="*/ 530359 h 573361"/>
                <a:gd name="connsiteX9" fmla="*/ 518105 w 573852"/>
                <a:gd name="connsiteY9" fmla="*/ 517458 h 573361"/>
                <a:gd name="connsiteX10" fmla="*/ 469309 w 573852"/>
                <a:gd name="connsiteY10" fmla="*/ 322516 h 573361"/>
                <a:gd name="connsiteX11" fmla="*/ 104769 w 573852"/>
                <a:gd name="connsiteY11" fmla="*/ 322516 h 573361"/>
                <a:gd name="connsiteX12" fmla="*/ 43056 w 573852"/>
                <a:gd name="connsiteY12" fmla="*/ 478756 h 573361"/>
                <a:gd name="connsiteX13" fmla="*/ 55972 w 573852"/>
                <a:gd name="connsiteY13" fmla="*/ 517458 h 573361"/>
                <a:gd name="connsiteX14" fmla="*/ 94723 w 573852"/>
                <a:gd name="connsiteY14" fmla="*/ 530359 h 573361"/>
                <a:gd name="connsiteX15" fmla="*/ 251159 w 573852"/>
                <a:gd name="connsiteY15" fmla="*/ 468723 h 573361"/>
                <a:gd name="connsiteX16" fmla="*/ 173658 w 573852"/>
                <a:gd name="connsiteY16" fmla="*/ 399919 h 573361"/>
                <a:gd name="connsiteX17" fmla="*/ 104769 w 573852"/>
                <a:gd name="connsiteY17" fmla="*/ 322516 h 573361"/>
                <a:gd name="connsiteX18" fmla="*/ 231082 w 573852"/>
                <a:gd name="connsiteY18" fmla="*/ 186446 h 573361"/>
                <a:gd name="connsiteX19" fmla="*/ 342970 w 573852"/>
                <a:gd name="connsiteY19" fmla="*/ 186446 h 573361"/>
                <a:gd name="connsiteX20" fmla="*/ 355880 w 573852"/>
                <a:gd name="connsiteY20" fmla="*/ 200773 h 573361"/>
                <a:gd name="connsiteX21" fmla="*/ 355880 w 573852"/>
                <a:gd name="connsiteY21" fmla="*/ 351208 h 573361"/>
                <a:gd name="connsiteX22" fmla="*/ 342970 w 573852"/>
                <a:gd name="connsiteY22" fmla="*/ 365535 h 573361"/>
                <a:gd name="connsiteX23" fmla="*/ 231082 w 573852"/>
                <a:gd name="connsiteY23" fmla="*/ 365535 h 573361"/>
                <a:gd name="connsiteX24" fmla="*/ 218172 w 573852"/>
                <a:gd name="connsiteY24" fmla="*/ 351208 h 573361"/>
                <a:gd name="connsiteX25" fmla="*/ 218172 w 573852"/>
                <a:gd name="connsiteY25" fmla="*/ 200773 h 573361"/>
                <a:gd name="connsiteX26" fmla="*/ 231082 w 573852"/>
                <a:gd name="connsiteY26" fmla="*/ 186446 h 573361"/>
                <a:gd name="connsiteX27" fmla="*/ 231066 w 573852"/>
                <a:gd name="connsiteY27" fmla="*/ 172008 h 573361"/>
                <a:gd name="connsiteX28" fmla="*/ 203798 w 573852"/>
                <a:gd name="connsiteY28" fmla="*/ 200676 h 573361"/>
                <a:gd name="connsiteX29" fmla="*/ 203798 w 573852"/>
                <a:gd name="connsiteY29" fmla="*/ 372685 h 573361"/>
                <a:gd name="connsiteX30" fmla="*/ 231066 w 573852"/>
                <a:gd name="connsiteY30" fmla="*/ 401353 h 573361"/>
                <a:gd name="connsiteX31" fmla="*/ 343012 w 573852"/>
                <a:gd name="connsiteY31" fmla="*/ 401353 h 573361"/>
                <a:gd name="connsiteX32" fmla="*/ 370280 w 573852"/>
                <a:gd name="connsiteY32" fmla="*/ 372685 h 573361"/>
                <a:gd name="connsiteX33" fmla="*/ 370280 w 573852"/>
                <a:gd name="connsiteY33" fmla="*/ 200676 h 573361"/>
                <a:gd name="connsiteX34" fmla="*/ 343012 w 573852"/>
                <a:gd name="connsiteY34" fmla="*/ 172008 h 573361"/>
                <a:gd name="connsiteX35" fmla="*/ 479355 w 573852"/>
                <a:gd name="connsiteY35" fmla="*/ 43002 h 573361"/>
                <a:gd name="connsiteX36" fmla="*/ 322919 w 573852"/>
                <a:gd name="connsiteY36" fmla="*/ 104638 h 573361"/>
                <a:gd name="connsiteX37" fmla="*/ 400419 w 573852"/>
                <a:gd name="connsiteY37" fmla="*/ 173442 h 573361"/>
                <a:gd name="connsiteX38" fmla="*/ 469309 w 573852"/>
                <a:gd name="connsiteY38" fmla="*/ 250845 h 573361"/>
                <a:gd name="connsiteX39" fmla="*/ 518105 w 573852"/>
                <a:gd name="connsiteY39" fmla="*/ 55903 h 573361"/>
                <a:gd name="connsiteX40" fmla="*/ 479355 w 573852"/>
                <a:gd name="connsiteY40" fmla="*/ 43002 h 573361"/>
                <a:gd name="connsiteX41" fmla="*/ 94723 w 573852"/>
                <a:gd name="connsiteY41" fmla="*/ 43002 h 573361"/>
                <a:gd name="connsiteX42" fmla="*/ 55972 w 573852"/>
                <a:gd name="connsiteY42" fmla="*/ 55903 h 573361"/>
                <a:gd name="connsiteX43" fmla="*/ 43056 w 573852"/>
                <a:gd name="connsiteY43" fmla="*/ 94605 h 573361"/>
                <a:gd name="connsiteX44" fmla="*/ 104769 w 573852"/>
                <a:gd name="connsiteY44" fmla="*/ 250845 h 573361"/>
                <a:gd name="connsiteX45" fmla="*/ 173658 w 573852"/>
                <a:gd name="connsiteY45" fmla="*/ 173442 h 573361"/>
                <a:gd name="connsiteX46" fmla="*/ 251159 w 573852"/>
                <a:gd name="connsiteY46" fmla="*/ 104638 h 573361"/>
                <a:gd name="connsiteX47" fmla="*/ 94723 w 573852"/>
                <a:gd name="connsiteY47" fmla="*/ 43002 h 573361"/>
                <a:gd name="connsiteX48" fmla="*/ 94723 w 573852"/>
                <a:gd name="connsiteY48" fmla="*/ 0 h 573361"/>
                <a:gd name="connsiteX49" fmla="*/ 287039 w 573852"/>
                <a:gd name="connsiteY49" fmla="*/ 77404 h 573361"/>
                <a:gd name="connsiteX50" fmla="*/ 479355 w 573852"/>
                <a:gd name="connsiteY50" fmla="*/ 0 h 573361"/>
                <a:gd name="connsiteX51" fmla="*/ 548245 w 573852"/>
                <a:gd name="connsiteY51" fmla="*/ 25801 h 573361"/>
                <a:gd name="connsiteX52" fmla="*/ 496578 w 573852"/>
                <a:gd name="connsiteY52" fmla="*/ 286681 h 573361"/>
                <a:gd name="connsiteX53" fmla="*/ 548245 w 573852"/>
                <a:gd name="connsiteY53" fmla="*/ 547560 h 573361"/>
                <a:gd name="connsiteX54" fmla="*/ 479355 w 573852"/>
                <a:gd name="connsiteY54" fmla="*/ 573361 h 573361"/>
                <a:gd name="connsiteX55" fmla="*/ 287039 w 573852"/>
                <a:gd name="connsiteY55" fmla="*/ 495957 h 573361"/>
                <a:gd name="connsiteX56" fmla="*/ 94723 w 573852"/>
                <a:gd name="connsiteY56" fmla="*/ 573361 h 573361"/>
                <a:gd name="connsiteX57" fmla="*/ 25833 w 573852"/>
                <a:gd name="connsiteY57" fmla="*/ 547560 h 573361"/>
                <a:gd name="connsiteX58" fmla="*/ 0 w 573852"/>
                <a:gd name="connsiteY58" fmla="*/ 478756 h 573361"/>
                <a:gd name="connsiteX59" fmla="*/ 77500 w 573852"/>
                <a:gd name="connsiteY59" fmla="*/ 286681 h 573361"/>
                <a:gd name="connsiteX60" fmla="*/ 0 w 573852"/>
                <a:gd name="connsiteY60" fmla="*/ 94605 h 573361"/>
                <a:gd name="connsiteX61" fmla="*/ 25833 w 573852"/>
                <a:gd name="connsiteY61" fmla="*/ 25801 h 573361"/>
                <a:gd name="connsiteX62" fmla="*/ 94723 w 573852"/>
                <a:gd name="connsiteY62" fmla="*/ 0 h 57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73852" h="573361">
                  <a:moveTo>
                    <a:pt x="287026" y="374041"/>
                  </a:moveTo>
                  <a:cubicBezTo>
                    <a:pt x="292549" y="374041"/>
                    <a:pt x="297027" y="378210"/>
                    <a:pt x="297027" y="383352"/>
                  </a:cubicBezTo>
                  <a:cubicBezTo>
                    <a:pt x="297027" y="388494"/>
                    <a:pt x="292549" y="392663"/>
                    <a:pt x="287026" y="392663"/>
                  </a:cubicBezTo>
                  <a:cubicBezTo>
                    <a:pt x="281503" y="392663"/>
                    <a:pt x="277025" y="388494"/>
                    <a:pt x="277025" y="383352"/>
                  </a:cubicBezTo>
                  <a:cubicBezTo>
                    <a:pt x="277025" y="378210"/>
                    <a:pt x="281503" y="374041"/>
                    <a:pt x="287026" y="374041"/>
                  </a:cubicBezTo>
                  <a:close/>
                  <a:moveTo>
                    <a:pt x="469309" y="322516"/>
                  </a:moveTo>
                  <a:cubicBezTo>
                    <a:pt x="449216" y="348317"/>
                    <a:pt x="426253" y="374118"/>
                    <a:pt x="400419" y="399919"/>
                  </a:cubicBezTo>
                  <a:cubicBezTo>
                    <a:pt x="376021" y="425721"/>
                    <a:pt x="350188" y="448655"/>
                    <a:pt x="322919" y="468723"/>
                  </a:cubicBezTo>
                  <a:cubicBezTo>
                    <a:pt x="381762" y="507425"/>
                    <a:pt x="437735" y="530359"/>
                    <a:pt x="479355" y="530359"/>
                  </a:cubicBezTo>
                  <a:cubicBezTo>
                    <a:pt x="496578" y="530359"/>
                    <a:pt x="509494" y="526059"/>
                    <a:pt x="518105" y="517458"/>
                  </a:cubicBezTo>
                  <a:cubicBezTo>
                    <a:pt x="546809" y="490224"/>
                    <a:pt x="529587" y="412820"/>
                    <a:pt x="469309" y="322516"/>
                  </a:cubicBezTo>
                  <a:close/>
                  <a:moveTo>
                    <a:pt x="104769" y="322516"/>
                  </a:moveTo>
                  <a:cubicBezTo>
                    <a:pt x="66019" y="381285"/>
                    <a:pt x="43056" y="437188"/>
                    <a:pt x="43056" y="478756"/>
                  </a:cubicBezTo>
                  <a:cubicBezTo>
                    <a:pt x="43056" y="495957"/>
                    <a:pt x="47361" y="508858"/>
                    <a:pt x="55972" y="517458"/>
                  </a:cubicBezTo>
                  <a:cubicBezTo>
                    <a:pt x="64584" y="526059"/>
                    <a:pt x="77500" y="530359"/>
                    <a:pt x="94723" y="530359"/>
                  </a:cubicBezTo>
                  <a:cubicBezTo>
                    <a:pt x="136343" y="530359"/>
                    <a:pt x="192316" y="507425"/>
                    <a:pt x="251159" y="468723"/>
                  </a:cubicBezTo>
                  <a:cubicBezTo>
                    <a:pt x="223891" y="448655"/>
                    <a:pt x="198057" y="425721"/>
                    <a:pt x="173658" y="399919"/>
                  </a:cubicBezTo>
                  <a:cubicBezTo>
                    <a:pt x="147825" y="375551"/>
                    <a:pt x="124862" y="348317"/>
                    <a:pt x="104769" y="322516"/>
                  </a:cubicBezTo>
                  <a:close/>
                  <a:moveTo>
                    <a:pt x="231082" y="186446"/>
                  </a:moveTo>
                  <a:lnTo>
                    <a:pt x="342970" y="186446"/>
                  </a:lnTo>
                  <a:cubicBezTo>
                    <a:pt x="350142" y="186446"/>
                    <a:pt x="355880" y="192177"/>
                    <a:pt x="355880" y="200773"/>
                  </a:cubicBezTo>
                  <a:lnTo>
                    <a:pt x="355880" y="351208"/>
                  </a:lnTo>
                  <a:cubicBezTo>
                    <a:pt x="355880" y="359804"/>
                    <a:pt x="350142" y="365535"/>
                    <a:pt x="342970" y="365535"/>
                  </a:cubicBezTo>
                  <a:lnTo>
                    <a:pt x="231082" y="365535"/>
                  </a:lnTo>
                  <a:cubicBezTo>
                    <a:pt x="223910" y="365535"/>
                    <a:pt x="218172" y="359804"/>
                    <a:pt x="218172" y="351208"/>
                  </a:cubicBezTo>
                  <a:lnTo>
                    <a:pt x="218172" y="200773"/>
                  </a:lnTo>
                  <a:cubicBezTo>
                    <a:pt x="218172" y="192177"/>
                    <a:pt x="223910" y="186446"/>
                    <a:pt x="231082" y="186446"/>
                  </a:cubicBezTo>
                  <a:close/>
                  <a:moveTo>
                    <a:pt x="231066" y="172008"/>
                  </a:moveTo>
                  <a:cubicBezTo>
                    <a:pt x="216714" y="172008"/>
                    <a:pt x="203798" y="184909"/>
                    <a:pt x="203798" y="200676"/>
                  </a:cubicBezTo>
                  <a:lnTo>
                    <a:pt x="203798" y="372685"/>
                  </a:lnTo>
                  <a:cubicBezTo>
                    <a:pt x="203798" y="388452"/>
                    <a:pt x="216714" y="401353"/>
                    <a:pt x="231066" y="401353"/>
                  </a:cubicBezTo>
                  <a:lnTo>
                    <a:pt x="343012" y="401353"/>
                  </a:lnTo>
                  <a:cubicBezTo>
                    <a:pt x="357364" y="401353"/>
                    <a:pt x="370280" y="388452"/>
                    <a:pt x="370280" y="372685"/>
                  </a:cubicBezTo>
                  <a:lnTo>
                    <a:pt x="370280" y="200676"/>
                  </a:lnTo>
                  <a:cubicBezTo>
                    <a:pt x="370280" y="184909"/>
                    <a:pt x="357364" y="172008"/>
                    <a:pt x="343012" y="172008"/>
                  </a:cubicBezTo>
                  <a:close/>
                  <a:moveTo>
                    <a:pt x="479355" y="43002"/>
                  </a:moveTo>
                  <a:cubicBezTo>
                    <a:pt x="437735" y="43002"/>
                    <a:pt x="381762" y="65937"/>
                    <a:pt x="322919" y="104638"/>
                  </a:cubicBezTo>
                  <a:cubicBezTo>
                    <a:pt x="350188" y="124706"/>
                    <a:pt x="376021" y="147640"/>
                    <a:pt x="400419" y="173442"/>
                  </a:cubicBezTo>
                  <a:cubicBezTo>
                    <a:pt x="426253" y="199243"/>
                    <a:pt x="449216" y="225044"/>
                    <a:pt x="469309" y="250845"/>
                  </a:cubicBezTo>
                  <a:cubicBezTo>
                    <a:pt x="529587" y="160541"/>
                    <a:pt x="546809" y="83137"/>
                    <a:pt x="518105" y="55903"/>
                  </a:cubicBezTo>
                  <a:cubicBezTo>
                    <a:pt x="510929" y="47302"/>
                    <a:pt x="496578" y="43002"/>
                    <a:pt x="479355" y="43002"/>
                  </a:cubicBezTo>
                  <a:close/>
                  <a:moveTo>
                    <a:pt x="94723" y="43002"/>
                  </a:moveTo>
                  <a:cubicBezTo>
                    <a:pt x="77500" y="43002"/>
                    <a:pt x="64584" y="47302"/>
                    <a:pt x="55972" y="55903"/>
                  </a:cubicBezTo>
                  <a:cubicBezTo>
                    <a:pt x="47361" y="64503"/>
                    <a:pt x="43056" y="77404"/>
                    <a:pt x="43056" y="94605"/>
                  </a:cubicBezTo>
                  <a:cubicBezTo>
                    <a:pt x="43056" y="136173"/>
                    <a:pt x="66019" y="192076"/>
                    <a:pt x="104769" y="250845"/>
                  </a:cubicBezTo>
                  <a:cubicBezTo>
                    <a:pt x="124862" y="223611"/>
                    <a:pt x="147825" y="197810"/>
                    <a:pt x="173658" y="173442"/>
                  </a:cubicBezTo>
                  <a:cubicBezTo>
                    <a:pt x="198057" y="147640"/>
                    <a:pt x="223891" y="124706"/>
                    <a:pt x="251159" y="104638"/>
                  </a:cubicBezTo>
                  <a:cubicBezTo>
                    <a:pt x="192316" y="65937"/>
                    <a:pt x="136343" y="43002"/>
                    <a:pt x="94723" y="43002"/>
                  </a:cubicBezTo>
                  <a:close/>
                  <a:moveTo>
                    <a:pt x="94723" y="0"/>
                  </a:moveTo>
                  <a:cubicBezTo>
                    <a:pt x="146390" y="0"/>
                    <a:pt x="216714" y="28668"/>
                    <a:pt x="287039" y="77404"/>
                  </a:cubicBezTo>
                  <a:cubicBezTo>
                    <a:pt x="357364" y="28668"/>
                    <a:pt x="427688" y="0"/>
                    <a:pt x="479355" y="0"/>
                  </a:cubicBezTo>
                  <a:cubicBezTo>
                    <a:pt x="508059" y="0"/>
                    <a:pt x="532457" y="8600"/>
                    <a:pt x="548245" y="25801"/>
                  </a:cubicBezTo>
                  <a:cubicBezTo>
                    <a:pt x="597041" y="73104"/>
                    <a:pt x="574078" y="176309"/>
                    <a:pt x="496578" y="286681"/>
                  </a:cubicBezTo>
                  <a:cubicBezTo>
                    <a:pt x="574078" y="397053"/>
                    <a:pt x="597041" y="500257"/>
                    <a:pt x="548245" y="547560"/>
                  </a:cubicBezTo>
                  <a:cubicBezTo>
                    <a:pt x="532457" y="564761"/>
                    <a:pt x="508059" y="573361"/>
                    <a:pt x="479355" y="573361"/>
                  </a:cubicBezTo>
                  <a:cubicBezTo>
                    <a:pt x="427688" y="573361"/>
                    <a:pt x="357364" y="544693"/>
                    <a:pt x="287039" y="495957"/>
                  </a:cubicBezTo>
                  <a:cubicBezTo>
                    <a:pt x="216714" y="544693"/>
                    <a:pt x="146390" y="573361"/>
                    <a:pt x="94723" y="573361"/>
                  </a:cubicBezTo>
                  <a:cubicBezTo>
                    <a:pt x="66019" y="573361"/>
                    <a:pt x="41621" y="564761"/>
                    <a:pt x="25833" y="547560"/>
                  </a:cubicBezTo>
                  <a:cubicBezTo>
                    <a:pt x="8611" y="531792"/>
                    <a:pt x="0" y="507425"/>
                    <a:pt x="0" y="478756"/>
                  </a:cubicBezTo>
                  <a:cubicBezTo>
                    <a:pt x="0" y="427154"/>
                    <a:pt x="28704" y="356917"/>
                    <a:pt x="77500" y="286681"/>
                  </a:cubicBezTo>
                  <a:cubicBezTo>
                    <a:pt x="28704" y="216444"/>
                    <a:pt x="0" y="146207"/>
                    <a:pt x="0" y="94605"/>
                  </a:cubicBezTo>
                  <a:cubicBezTo>
                    <a:pt x="0" y="65937"/>
                    <a:pt x="8611" y="41569"/>
                    <a:pt x="25833" y="25801"/>
                  </a:cubicBezTo>
                  <a:cubicBezTo>
                    <a:pt x="41621" y="8600"/>
                    <a:pt x="66019" y="0"/>
                    <a:pt x="94723" y="0"/>
                  </a:cubicBezTo>
                  <a:close/>
                </a:path>
              </a:pathLst>
            </a:custGeom>
            <a:solidFill>
              <a:srgbClr val="00D0C7"/>
            </a:solidFill>
            <a:ln>
              <a:noFill/>
            </a:ln>
          </p:spPr>
        </p:sp>
      </p:grpSp>
      <p:grpSp>
        <p:nvGrpSpPr>
          <p:cNvPr id="19" name="组合 12"/>
          <p:cNvGrpSpPr/>
          <p:nvPr/>
        </p:nvGrpSpPr>
        <p:grpSpPr>
          <a:xfrm>
            <a:off x="10743565" y="3481070"/>
            <a:ext cx="571500" cy="571500"/>
            <a:chOff x="9724" y="3820"/>
            <a:chExt cx="900" cy="900"/>
          </a:xfrm>
        </p:grpSpPr>
        <p:sp>
          <p:nvSpPr>
            <p:cNvPr id="20" name="椭圆 19"/>
            <p:cNvSpPr/>
            <p:nvPr/>
          </p:nvSpPr>
          <p:spPr>
            <a:xfrm>
              <a:off x="9724" y="3820"/>
              <a:ext cx="900" cy="900"/>
            </a:xfrm>
            <a:prstGeom prst="ellipse">
              <a:avLst/>
            </a:prstGeom>
            <a:solidFill>
              <a:srgbClr val="00D0C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iconfont-11092-5226658"/>
            <p:cNvSpPr>
              <a:spLocks noChangeAspect="1"/>
            </p:cNvSpPr>
            <p:nvPr/>
          </p:nvSpPr>
          <p:spPr bwMode="auto">
            <a:xfrm>
              <a:off x="9881" y="4009"/>
              <a:ext cx="585" cy="52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459" h="516892">
                  <a:moveTo>
                    <a:pt x="397777" y="282615"/>
                  </a:moveTo>
                  <a:lnTo>
                    <a:pt x="581459" y="282615"/>
                  </a:lnTo>
                  <a:lnTo>
                    <a:pt x="581459" y="482675"/>
                  </a:lnTo>
                  <a:cubicBezTo>
                    <a:pt x="581459" y="501517"/>
                    <a:pt x="566152" y="516892"/>
                    <a:pt x="547197" y="516892"/>
                  </a:cubicBezTo>
                  <a:lnTo>
                    <a:pt x="432039" y="516892"/>
                  </a:lnTo>
                  <a:cubicBezTo>
                    <a:pt x="413173" y="516892"/>
                    <a:pt x="397777" y="501606"/>
                    <a:pt x="397777" y="482675"/>
                  </a:cubicBezTo>
                  <a:close/>
                  <a:moveTo>
                    <a:pt x="24212" y="12067"/>
                  </a:moveTo>
                  <a:lnTo>
                    <a:pt x="313778" y="12067"/>
                  </a:lnTo>
                  <a:cubicBezTo>
                    <a:pt x="327219" y="12067"/>
                    <a:pt x="337990" y="22998"/>
                    <a:pt x="338079" y="36241"/>
                  </a:cubicBezTo>
                  <a:lnTo>
                    <a:pt x="338079" y="301977"/>
                  </a:lnTo>
                  <a:cubicBezTo>
                    <a:pt x="338079" y="315308"/>
                    <a:pt x="327308" y="326151"/>
                    <a:pt x="313867" y="326151"/>
                  </a:cubicBezTo>
                  <a:lnTo>
                    <a:pt x="193341" y="326151"/>
                  </a:lnTo>
                  <a:lnTo>
                    <a:pt x="193341" y="360367"/>
                  </a:lnTo>
                  <a:lnTo>
                    <a:pt x="212924" y="360367"/>
                  </a:lnTo>
                  <a:cubicBezTo>
                    <a:pt x="226276" y="360367"/>
                    <a:pt x="237136" y="371121"/>
                    <a:pt x="237136" y="384541"/>
                  </a:cubicBezTo>
                  <a:cubicBezTo>
                    <a:pt x="237136" y="397961"/>
                    <a:pt x="226276" y="408715"/>
                    <a:pt x="212924" y="408715"/>
                  </a:cubicBezTo>
                  <a:lnTo>
                    <a:pt x="125155" y="408715"/>
                  </a:lnTo>
                  <a:cubicBezTo>
                    <a:pt x="111803" y="408715"/>
                    <a:pt x="100943" y="397961"/>
                    <a:pt x="100943" y="384541"/>
                  </a:cubicBezTo>
                  <a:cubicBezTo>
                    <a:pt x="100943" y="371121"/>
                    <a:pt x="111803" y="360367"/>
                    <a:pt x="125155" y="360367"/>
                  </a:cubicBezTo>
                  <a:lnTo>
                    <a:pt x="144738" y="360367"/>
                  </a:lnTo>
                  <a:lnTo>
                    <a:pt x="144738" y="326151"/>
                  </a:lnTo>
                  <a:lnTo>
                    <a:pt x="24212" y="326151"/>
                  </a:lnTo>
                  <a:cubicBezTo>
                    <a:pt x="10771" y="326151"/>
                    <a:pt x="0" y="315308"/>
                    <a:pt x="0" y="301977"/>
                  </a:cubicBezTo>
                  <a:lnTo>
                    <a:pt x="0" y="36241"/>
                  </a:lnTo>
                  <a:cubicBezTo>
                    <a:pt x="0" y="22998"/>
                    <a:pt x="10771" y="12067"/>
                    <a:pt x="24212" y="12067"/>
                  </a:cubicBezTo>
                  <a:close/>
                  <a:moveTo>
                    <a:pt x="432039" y="0"/>
                  </a:moveTo>
                  <a:lnTo>
                    <a:pt x="547197" y="0"/>
                  </a:lnTo>
                  <a:cubicBezTo>
                    <a:pt x="566063" y="0"/>
                    <a:pt x="581459" y="15286"/>
                    <a:pt x="581459" y="34306"/>
                  </a:cubicBezTo>
                  <a:lnTo>
                    <a:pt x="581459" y="234277"/>
                  </a:lnTo>
                  <a:lnTo>
                    <a:pt x="397777" y="234277"/>
                  </a:lnTo>
                  <a:lnTo>
                    <a:pt x="397777" y="34306"/>
                  </a:lnTo>
                  <a:cubicBezTo>
                    <a:pt x="397777" y="15464"/>
                    <a:pt x="413084" y="0"/>
                    <a:pt x="432039" y="0"/>
                  </a:cubicBezTo>
                  <a:close/>
                </a:path>
              </a:pathLst>
            </a:custGeom>
            <a:solidFill>
              <a:srgbClr val="00D0C7"/>
            </a:solidFill>
            <a:ln>
              <a:noFill/>
            </a:ln>
          </p:spPr>
        </p:sp>
      </p:grpSp>
      <p:sp>
        <p:nvSpPr>
          <p:cNvPr id="30" name="文本框 29"/>
          <p:cNvSpPr txBox="1"/>
          <p:nvPr/>
        </p:nvSpPr>
        <p:spPr>
          <a:xfrm>
            <a:off x="0" y="333375"/>
            <a:ext cx="4391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6000" b="1">
                <a:solidFill>
                  <a:schemeClr val="accent6"/>
                </a:solidFill>
                <a:latin typeface="汉仪正圆 55简" panose="00020600040101010101" charset="-122"/>
                <a:ea typeface="汉仪正圆 55简" panose="00020600040101010101" charset="-122"/>
              </a:rPr>
              <a:t>语言切换</a:t>
            </a:r>
            <a:endParaRPr lang="zh-CN" altLang="en-US" sz="6000" b="1">
              <a:solidFill>
                <a:schemeClr val="accent6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EPY]JT`1QW@2E%16~H~0`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543050"/>
            <a:ext cx="3870960" cy="4622800"/>
          </a:xfrm>
          <a:prstGeom prst="rect">
            <a:avLst/>
          </a:prstGeom>
        </p:spPr>
      </p:pic>
      <p:pic>
        <p:nvPicPr>
          <p:cNvPr id="10" name="图片 9" descr=")AXR`V)O`R_0F}AKLOBTFR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410" y="1542415"/>
            <a:ext cx="3811270" cy="46228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V="1">
            <a:off x="375920" y="1348105"/>
            <a:ext cx="4619625" cy="0"/>
          </a:xfrm>
          <a:prstGeom prst="line">
            <a:avLst/>
          </a:prstGeom>
          <a:ln>
            <a:solidFill>
              <a:srgbClr val="00D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1772920" y="1278890"/>
            <a:ext cx="1824990" cy="139065"/>
          </a:xfrm>
          <a:prstGeom prst="roundRect">
            <a:avLst>
              <a:gd name="adj" fmla="val 50000"/>
            </a:avLst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5" grpId="1" animBg="1"/>
      <p:bldP spid="30" grpId="1"/>
      <p:bldP spid="12" grpId="0" bldLvl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miz-E820707-07E9260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0" y="1033145"/>
            <a:ext cx="3871595" cy="4653915"/>
          </a:xfrm>
          <a:prstGeom prst="rect">
            <a:avLst/>
          </a:prstGeom>
        </p:spPr>
      </p:pic>
      <p:cxnSp>
        <p:nvCxnSpPr>
          <p:cNvPr id="5" name="肘形连接符 4"/>
          <p:cNvCxnSpPr/>
          <p:nvPr/>
        </p:nvCxnSpPr>
        <p:spPr>
          <a:xfrm rot="10800000">
            <a:off x="3798570" y="851535"/>
            <a:ext cx="1397000" cy="396875"/>
          </a:xfrm>
          <a:prstGeom prst="bentConnector3">
            <a:avLst>
              <a:gd name="adj1" fmla="val 49955"/>
            </a:avLst>
          </a:prstGeom>
          <a:ln w="3175">
            <a:solidFill>
              <a:srgbClr val="00D0C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56260" y="233680"/>
            <a:ext cx="41211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00B0F0"/>
                </a:solidFill>
                <a:latin typeface="汉仪正圆 55简" panose="00020600040101010101" charset="-122"/>
                <a:ea typeface="汉仪正圆 55简" panose="00020600040101010101" charset="-122"/>
              </a:rPr>
              <a:t>人物对话</a:t>
            </a:r>
            <a:endParaRPr lang="zh-CN" altLang="en-US" sz="6000" b="1">
              <a:solidFill>
                <a:srgbClr val="00B0F0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cxnSp>
        <p:nvCxnSpPr>
          <p:cNvPr id="6" name="肘形连接符 5"/>
          <p:cNvCxnSpPr/>
          <p:nvPr/>
        </p:nvCxnSpPr>
        <p:spPr>
          <a:xfrm>
            <a:off x="5624830" y="5194935"/>
            <a:ext cx="714375" cy="413385"/>
          </a:xfrm>
          <a:prstGeom prst="bentConnector3">
            <a:avLst>
              <a:gd name="adj1" fmla="val 50044"/>
            </a:avLst>
          </a:prstGeom>
          <a:ln w="3175">
            <a:solidFill>
              <a:srgbClr val="00D0C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577965" y="5128260"/>
            <a:ext cx="3603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rgbClr val="FFC000"/>
                </a:solidFill>
                <a:latin typeface="汉仪正圆 55简" panose="00020600040101010101" charset="-122"/>
                <a:ea typeface="汉仪正圆 55简" panose="00020600040101010101" charset="-122"/>
              </a:rPr>
              <a:t>选项分支</a:t>
            </a:r>
            <a:endParaRPr lang="zh-CN" altLang="en-US" sz="6000" b="1">
              <a:solidFill>
                <a:srgbClr val="FFC000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4" name="图片 3" descr="6~`IG[HFYYFAQIQ`FQ_17S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095" y="1387475"/>
            <a:ext cx="4662805" cy="3582670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788035" y="1490980"/>
            <a:ext cx="3236595" cy="4890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 11"/>
          <p:cNvSpPr/>
          <p:nvPr/>
        </p:nvSpPr>
        <p:spPr>
          <a:xfrm>
            <a:off x="1493520" y="1179195"/>
            <a:ext cx="1824990" cy="139065"/>
          </a:xfrm>
          <a:prstGeom prst="roundRect">
            <a:avLst>
              <a:gd name="adj" fmla="val 50000"/>
            </a:avLst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377430" y="6142990"/>
            <a:ext cx="1824990" cy="139065"/>
          </a:xfrm>
          <a:prstGeom prst="roundRect">
            <a:avLst>
              <a:gd name="adj" fmla="val 50000"/>
            </a:avLst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06705" y="1248410"/>
            <a:ext cx="4619625" cy="0"/>
          </a:xfrm>
          <a:prstGeom prst="line">
            <a:avLst/>
          </a:prstGeom>
          <a:ln>
            <a:solidFill>
              <a:srgbClr val="00D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979795" y="6212205"/>
            <a:ext cx="4619625" cy="0"/>
          </a:xfrm>
          <a:prstGeom prst="line">
            <a:avLst/>
          </a:prstGeom>
          <a:ln>
            <a:solidFill>
              <a:srgbClr val="00D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" grpId="0"/>
      <p:bldP spid="30" grpId="1"/>
      <p:bldP spid="8" grpId="1"/>
      <p:bldP spid="12" grpId="0" bldLvl="0" animBg="1"/>
      <p:bldP spid="12" grpId="1" animBg="1"/>
      <p:bldP spid="7" grpId="0" bldLvl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摄图网_401615338_蓝色粒子感地球（非企业商用）"/>
          <p:cNvPicPr>
            <a:picLocks noChangeAspect="1"/>
          </p:cNvPicPr>
          <p:nvPr/>
        </p:nvPicPr>
        <p:blipFill>
          <a:blip r:embed="rId1"/>
          <a:srcRect l="15546" r="14887"/>
          <a:stretch>
            <a:fillRect/>
          </a:stretch>
        </p:blipFill>
        <p:spPr>
          <a:xfrm>
            <a:off x="267970" y="187960"/>
            <a:ext cx="2191385" cy="209486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207125" y="701040"/>
            <a:ext cx="2430145" cy="1824990"/>
            <a:chOff x="8976" y="885"/>
            <a:chExt cx="3827" cy="2874"/>
          </a:xfrm>
        </p:grpSpPr>
        <p:sp>
          <p:nvSpPr>
            <p:cNvPr id="6" name="矩形 5"/>
            <p:cNvSpPr/>
            <p:nvPr/>
          </p:nvSpPr>
          <p:spPr>
            <a:xfrm>
              <a:off x="8976" y="885"/>
              <a:ext cx="3826" cy="2874"/>
            </a:xfrm>
            <a:prstGeom prst="rect">
              <a:avLst/>
            </a:prstGeom>
            <a:solidFill>
              <a:srgbClr val="00D0C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iconfont-11117-5233415"/>
            <p:cNvSpPr>
              <a:spLocks noChangeAspect="1"/>
            </p:cNvSpPr>
            <p:nvPr/>
          </p:nvSpPr>
          <p:spPr bwMode="auto">
            <a:xfrm>
              <a:off x="10561" y="1228"/>
              <a:ext cx="657" cy="660"/>
            </a:xfrm>
            <a:custGeom>
              <a:avLst/>
              <a:gdLst>
                <a:gd name="connsiteX0" fmla="*/ 251221 w 350965"/>
                <a:gd name="connsiteY0" fmla="*/ 260871 h 351961"/>
                <a:gd name="connsiteX1" fmla="*/ 251221 w 350965"/>
                <a:gd name="connsiteY1" fmla="*/ 287727 h 351961"/>
                <a:gd name="connsiteX2" fmla="*/ 278080 w 350965"/>
                <a:gd name="connsiteY2" fmla="*/ 287727 h 351961"/>
                <a:gd name="connsiteX3" fmla="*/ 278080 w 350965"/>
                <a:gd name="connsiteY3" fmla="*/ 260871 h 351961"/>
                <a:gd name="connsiteX4" fmla="*/ 170643 w 350965"/>
                <a:gd name="connsiteY4" fmla="*/ 260871 h 351961"/>
                <a:gd name="connsiteX5" fmla="*/ 170643 w 350965"/>
                <a:gd name="connsiteY5" fmla="*/ 287727 h 351961"/>
                <a:gd name="connsiteX6" fmla="*/ 197502 w 350965"/>
                <a:gd name="connsiteY6" fmla="*/ 287727 h 351961"/>
                <a:gd name="connsiteX7" fmla="*/ 197502 w 350965"/>
                <a:gd name="connsiteY7" fmla="*/ 260871 h 351961"/>
                <a:gd name="connsiteX8" fmla="*/ 83372 w 350965"/>
                <a:gd name="connsiteY8" fmla="*/ 260871 h 351961"/>
                <a:gd name="connsiteX9" fmla="*/ 83372 w 350965"/>
                <a:gd name="connsiteY9" fmla="*/ 287727 h 351961"/>
                <a:gd name="connsiteX10" fmla="*/ 110232 w 350965"/>
                <a:gd name="connsiteY10" fmla="*/ 287727 h 351961"/>
                <a:gd name="connsiteX11" fmla="*/ 110232 w 350965"/>
                <a:gd name="connsiteY11" fmla="*/ 260871 h 351961"/>
                <a:gd name="connsiteX12" fmla="*/ 242572 w 350965"/>
                <a:gd name="connsiteY12" fmla="*/ 244574 h 351961"/>
                <a:gd name="connsiteX13" fmla="*/ 285729 w 350965"/>
                <a:gd name="connsiteY13" fmla="*/ 244574 h 351961"/>
                <a:gd name="connsiteX14" fmla="*/ 294378 w 350965"/>
                <a:gd name="connsiteY14" fmla="*/ 253179 h 351961"/>
                <a:gd name="connsiteX15" fmla="*/ 294378 w 350965"/>
                <a:gd name="connsiteY15" fmla="*/ 296375 h 351961"/>
                <a:gd name="connsiteX16" fmla="*/ 285729 w 350965"/>
                <a:gd name="connsiteY16" fmla="*/ 304979 h 351961"/>
                <a:gd name="connsiteX17" fmla="*/ 242572 w 350965"/>
                <a:gd name="connsiteY17" fmla="*/ 304979 h 351961"/>
                <a:gd name="connsiteX18" fmla="*/ 233923 w 350965"/>
                <a:gd name="connsiteY18" fmla="*/ 296375 h 351961"/>
                <a:gd name="connsiteX19" fmla="*/ 233923 w 350965"/>
                <a:gd name="connsiteY19" fmla="*/ 253179 h 351961"/>
                <a:gd name="connsiteX20" fmla="*/ 242572 w 350965"/>
                <a:gd name="connsiteY20" fmla="*/ 244574 h 351961"/>
                <a:gd name="connsiteX21" fmla="*/ 162950 w 350965"/>
                <a:gd name="connsiteY21" fmla="*/ 244574 h 351961"/>
                <a:gd name="connsiteX22" fmla="*/ 206108 w 350965"/>
                <a:gd name="connsiteY22" fmla="*/ 244574 h 351961"/>
                <a:gd name="connsiteX23" fmla="*/ 214757 w 350965"/>
                <a:gd name="connsiteY23" fmla="*/ 253179 h 351961"/>
                <a:gd name="connsiteX24" fmla="*/ 214757 w 350965"/>
                <a:gd name="connsiteY24" fmla="*/ 296375 h 351961"/>
                <a:gd name="connsiteX25" fmla="*/ 206108 w 350965"/>
                <a:gd name="connsiteY25" fmla="*/ 304979 h 351961"/>
                <a:gd name="connsiteX26" fmla="*/ 162950 w 350965"/>
                <a:gd name="connsiteY26" fmla="*/ 304979 h 351961"/>
                <a:gd name="connsiteX27" fmla="*/ 154345 w 350965"/>
                <a:gd name="connsiteY27" fmla="*/ 296375 h 351961"/>
                <a:gd name="connsiteX28" fmla="*/ 154345 w 350965"/>
                <a:gd name="connsiteY28" fmla="*/ 253179 h 351961"/>
                <a:gd name="connsiteX29" fmla="*/ 162950 w 350965"/>
                <a:gd name="connsiteY29" fmla="*/ 244574 h 351961"/>
                <a:gd name="connsiteX30" fmla="*/ 75680 w 350965"/>
                <a:gd name="connsiteY30" fmla="*/ 244574 h 351961"/>
                <a:gd name="connsiteX31" fmla="*/ 118837 w 350965"/>
                <a:gd name="connsiteY31" fmla="*/ 244574 h 351961"/>
                <a:gd name="connsiteX32" fmla="*/ 127486 w 350965"/>
                <a:gd name="connsiteY32" fmla="*/ 253179 h 351961"/>
                <a:gd name="connsiteX33" fmla="*/ 127486 w 350965"/>
                <a:gd name="connsiteY33" fmla="*/ 296375 h 351961"/>
                <a:gd name="connsiteX34" fmla="*/ 118837 w 350965"/>
                <a:gd name="connsiteY34" fmla="*/ 304979 h 351961"/>
                <a:gd name="connsiteX35" fmla="*/ 75680 w 350965"/>
                <a:gd name="connsiteY35" fmla="*/ 304979 h 351961"/>
                <a:gd name="connsiteX36" fmla="*/ 67031 w 350965"/>
                <a:gd name="connsiteY36" fmla="*/ 296375 h 351961"/>
                <a:gd name="connsiteX37" fmla="*/ 67031 w 350965"/>
                <a:gd name="connsiteY37" fmla="*/ 253179 h 351961"/>
                <a:gd name="connsiteX38" fmla="*/ 75680 w 350965"/>
                <a:gd name="connsiteY38" fmla="*/ 244574 h 351961"/>
                <a:gd name="connsiteX39" fmla="*/ 251221 w 350965"/>
                <a:gd name="connsiteY39" fmla="*/ 184126 h 351961"/>
                <a:gd name="connsiteX40" fmla="*/ 251221 w 350965"/>
                <a:gd name="connsiteY40" fmla="*/ 210982 h 351961"/>
                <a:gd name="connsiteX41" fmla="*/ 278080 w 350965"/>
                <a:gd name="connsiteY41" fmla="*/ 210982 h 351961"/>
                <a:gd name="connsiteX42" fmla="*/ 278080 w 350965"/>
                <a:gd name="connsiteY42" fmla="*/ 184126 h 351961"/>
                <a:gd name="connsiteX43" fmla="*/ 170643 w 350965"/>
                <a:gd name="connsiteY43" fmla="*/ 184126 h 351961"/>
                <a:gd name="connsiteX44" fmla="*/ 170643 w 350965"/>
                <a:gd name="connsiteY44" fmla="*/ 210982 h 351961"/>
                <a:gd name="connsiteX45" fmla="*/ 197502 w 350965"/>
                <a:gd name="connsiteY45" fmla="*/ 210982 h 351961"/>
                <a:gd name="connsiteX46" fmla="*/ 197502 w 350965"/>
                <a:gd name="connsiteY46" fmla="*/ 184126 h 351961"/>
                <a:gd name="connsiteX47" fmla="*/ 83372 w 350965"/>
                <a:gd name="connsiteY47" fmla="*/ 184126 h 351961"/>
                <a:gd name="connsiteX48" fmla="*/ 83372 w 350965"/>
                <a:gd name="connsiteY48" fmla="*/ 210982 h 351961"/>
                <a:gd name="connsiteX49" fmla="*/ 110232 w 350965"/>
                <a:gd name="connsiteY49" fmla="*/ 210982 h 351961"/>
                <a:gd name="connsiteX50" fmla="*/ 110232 w 350965"/>
                <a:gd name="connsiteY50" fmla="*/ 184126 h 351961"/>
                <a:gd name="connsiteX51" fmla="*/ 242572 w 350965"/>
                <a:gd name="connsiteY51" fmla="*/ 167830 h 351961"/>
                <a:gd name="connsiteX52" fmla="*/ 285729 w 350965"/>
                <a:gd name="connsiteY52" fmla="*/ 167830 h 351961"/>
                <a:gd name="connsiteX53" fmla="*/ 294378 w 350965"/>
                <a:gd name="connsiteY53" fmla="*/ 176478 h 351961"/>
                <a:gd name="connsiteX54" fmla="*/ 294378 w 350965"/>
                <a:gd name="connsiteY54" fmla="*/ 219630 h 351961"/>
                <a:gd name="connsiteX55" fmla="*/ 285729 w 350965"/>
                <a:gd name="connsiteY55" fmla="*/ 228278 h 351961"/>
                <a:gd name="connsiteX56" fmla="*/ 242572 w 350965"/>
                <a:gd name="connsiteY56" fmla="*/ 228278 h 351961"/>
                <a:gd name="connsiteX57" fmla="*/ 233923 w 350965"/>
                <a:gd name="connsiteY57" fmla="*/ 219630 h 351961"/>
                <a:gd name="connsiteX58" fmla="*/ 233923 w 350965"/>
                <a:gd name="connsiteY58" fmla="*/ 176478 h 351961"/>
                <a:gd name="connsiteX59" fmla="*/ 242572 w 350965"/>
                <a:gd name="connsiteY59" fmla="*/ 167830 h 351961"/>
                <a:gd name="connsiteX60" fmla="*/ 162950 w 350965"/>
                <a:gd name="connsiteY60" fmla="*/ 167830 h 351961"/>
                <a:gd name="connsiteX61" fmla="*/ 206108 w 350965"/>
                <a:gd name="connsiteY61" fmla="*/ 167830 h 351961"/>
                <a:gd name="connsiteX62" fmla="*/ 214757 w 350965"/>
                <a:gd name="connsiteY62" fmla="*/ 176478 h 351961"/>
                <a:gd name="connsiteX63" fmla="*/ 214757 w 350965"/>
                <a:gd name="connsiteY63" fmla="*/ 219630 h 351961"/>
                <a:gd name="connsiteX64" fmla="*/ 206108 w 350965"/>
                <a:gd name="connsiteY64" fmla="*/ 228278 h 351961"/>
                <a:gd name="connsiteX65" fmla="*/ 162950 w 350965"/>
                <a:gd name="connsiteY65" fmla="*/ 228278 h 351961"/>
                <a:gd name="connsiteX66" fmla="*/ 154345 w 350965"/>
                <a:gd name="connsiteY66" fmla="*/ 219630 h 351961"/>
                <a:gd name="connsiteX67" fmla="*/ 154345 w 350965"/>
                <a:gd name="connsiteY67" fmla="*/ 176478 h 351961"/>
                <a:gd name="connsiteX68" fmla="*/ 162950 w 350965"/>
                <a:gd name="connsiteY68" fmla="*/ 167830 h 351961"/>
                <a:gd name="connsiteX69" fmla="*/ 75680 w 350965"/>
                <a:gd name="connsiteY69" fmla="*/ 167830 h 351961"/>
                <a:gd name="connsiteX70" fmla="*/ 118837 w 350965"/>
                <a:gd name="connsiteY70" fmla="*/ 167830 h 351961"/>
                <a:gd name="connsiteX71" fmla="*/ 127486 w 350965"/>
                <a:gd name="connsiteY71" fmla="*/ 176478 h 351961"/>
                <a:gd name="connsiteX72" fmla="*/ 127486 w 350965"/>
                <a:gd name="connsiteY72" fmla="*/ 219630 h 351961"/>
                <a:gd name="connsiteX73" fmla="*/ 118837 w 350965"/>
                <a:gd name="connsiteY73" fmla="*/ 228278 h 351961"/>
                <a:gd name="connsiteX74" fmla="*/ 75680 w 350965"/>
                <a:gd name="connsiteY74" fmla="*/ 228278 h 351961"/>
                <a:gd name="connsiteX75" fmla="*/ 67031 w 350965"/>
                <a:gd name="connsiteY75" fmla="*/ 219630 h 351961"/>
                <a:gd name="connsiteX76" fmla="*/ 67031 w 350965"/>
                <a:gd name="connsiteY76" fmla="*/ 176478 h 351961"/>
                <a:gd name="connsiteX77" fmla="*/ 75680 w 350965"/>
                <a:gd name="connsiteY77" fmla="*/ 167830 h 351961"/>
                <a:gd name="connsiteX78" fmla="*/ 350009 w 350965"/>
                <a:gd name="connsiteY78" fmla="*/ 129501 h 351961"/>
                <a:gd name="connsiteX79" fmla="*/ 350965 w 350965"/>
                <a:gd name="connsiteY79" fmla="*/ 130457 h 351961"/>
                <a:gd name="connsiteX80" fmla="*/ 350009 w 350965"/>
                <a:gd name="connsiteY80" fmla="*/ 131314 h 351961"/>
                <a:gd name="connsiteX81" fmla="*/ 18207 w 350965"/>
                <a:gd name="connsiteY81" fmla="*/ 121809 h 351961"/>
                <a:gd name="connsiteX82" fmla="*/ 333714 w 350965"/>
                <a:gd name="connsiteY82" fmla="*/ 121809 h 351961"/>
                <a:gd name="connsiteX83" fmla="*/ 333714 w 350965"/>
                <a:gd name="connsiteY83" fmla="*/ 139062 h 351961"/>
                <a:gd name="connsiteX84" fmla="*/ 18207 w 350965"/>
                <a:gd name="connsiteY84" fmla="*/ 139062 h 351961"/>
                <a:gd name="connsiteX85" fmla="*/ 246397 w 350965"/>
                <a:gd name="connsiteY85" fmla="*/ 57534 h 351961"/>
                <a:gd name="connsiteX86" fmla="*/ 263694 w 350965"/>
                <a:gd name="connsiteY86" fmla="*/ 57534 h 351961"/>
                <a:gd name="connsiteX87" fmla="*/ 263694 w 350965"/>
                <a:gd name="connsiteY87" fmla="*/ 74833 h 351961"/>
                <a:gd name="connsiteX88" fmla="*/ 255045 w 350965"/>
                <a:gd name="connsiteY88" fmla="*/ 83437 h 351961"/>
                <a:gd name="connsiteX89" fmla="*/ 246397 w 350965"/>
                <a:gd name="connsiteY89" fmla="*/ 74833 h 351961"/>
                <a:gd name="connsiteX90" fmla="*/ 81417 w 350965"/>
                <a:gd name="connsiteY90" fmla="*/ 57534 h 351961"/>
                <a:gd name="connsiteX91" fmla="*/ 98714 w 350965"/>
                <a:gd name="connsiteY91" fmla="*/ 57534 h 351961"/>
                <a:gd name="connsiteX92" fmla="*/ 98714 w 350965"/>
                <a:gd name="connsiteY92" fmla="*/ 75789 h 351961"/>
                <a:gd name="connsiteX93" fmla="*/ 90066 w 350965"/>
                <a:gd name="connsiteY93" fmla="*/ 84393 h 351961"/>
                <a:gd name="connsiteX94" fmla="*/ 81417 w 350965"/>
                <a:gd name="connsiteY94" fmla="*/ 75789 h 351961"/>
                <a:gd name="connsiteX95" fmla="*/ 263694 w 350965"/>
                <a:gd name="connsiteY95" fmla="*/ 40284 h 351961"/>
                <a:gd name="connsiteX96" fmla="*/ 341362 w 350965"/>
                <a:gd name="connsiteY96" fmla="*/ 40284 h 351961"/>
                <a:gd name="connsiteX97" fmla="*/ 350009 w 350965"/>
                <a:gd name="connsiteY97" fmla="*/ 48931 h 351961"/>
                <a:gd name="connsiteX98" fmla="*/ 350009 w 350965"/>
                <a:gd name="connsiteY98" fmla="*/ 129501 h 351961"/>
                <a:gd name="connsiteX99" fmla="*/ 342316 w 350965"/>
                <a:gd name="connsiteY99" fmla="*/ 121809 h 351961"/>
                <a:gd name="connsiteX100" fmla="*/ 333714 w 350965"/>
                <a:gd name="connsiteY100" fmla="*/ 121809 h 351961"/>
                <a:gd name="connsiteX101" fmla="*/ 333714 w 350965"/>
                <a:gd name="connsiteY101" fmla="*/ 57534 h 351961"/>
                <a:gd name="connsiteX102" fmla="*/ 263694 w 350965"/>
                <a:gd name="connsiteY102" fmla="*/ 57534 h 351961"/>
                <a:gd name="connsiteX103" fmla="*/ 98714 w 350965"/>
                <a:gd name="connsiteY103" fmla="*/ 40284 h 351961"/>
                <a:gd name="connsiteX104" fmla="*/ 246397 w 350965"/>
                <a:gd name="connsiteY104" fmla="*/ 40284 h 351961"/>
                <a:gd name="connsiteX105" fmla="*/ 246397 w 350965"/>
                <a:gd name="connsiteY105" fmla="*/ 57534 h 351961"/>
                <a:gd name="connsiteX106" fmla="*/ 98714 w 350965"/>
                <a:gd name="connsiteY106" fmla="*/ 57534 h 351961"/>
                <a:gd name="connsiteX107" fmla="*/ 8604 w 350965"/>
                <a:gd name="connsiteY107" fmla="*/ 40284 h 351961"/>
                <a:gd name="connsiteX108" fmla="*/ 81417 w 350965"/>
                <a:gd name="connsiteY108" fmla="*/ 40284 h 351961"/>
                <a:gd name="connsiteX109" fmla="*/ 81417 w 350965"/>
                <a:gd name="connsiteY109" fmla="*/ 57534 h 351961"/>
                <a:gd name="connsiteX110" fmla="*/ 18207 w 350965"/>
                <a:gd name="connsiteY110" fmla="*/ 57534 h 351961"/>
                <a:gd name="connsiteX111" fmla="*/ 18207 w 350965"/>
                <a:gd name="connsiteY111" fmla="*/ 121809 h 351961"/>
                <a:gd name="connsiteX112" fmla="*/ 13356 w 350965"/>
                <a:gd name="connsiteY112" fmla="*/ 121809 h 351961"/>
                <a:gd name="connsiteX113" fmla="*/ 4707 w 350965"/>
                <a:gd name="connsiteY113" fmla="*/ 130457 h 351961"/>
                <a:gd name="connsiteX114" fmla="*/ 13356 w 350965"/>
                <a:gd name="connsiteY114" fmla="*/ 139062 h 351961"/>
                <a:gd name="connsiteX115" fmla="*/ 18207 w 350965"/>
                <a:gd name="connsiteY115" fmla="*/ 139062 h 351961"/>
                <a:gd name="connsiteX116" fmla="*/ 18207 w 350965"/>
                <a:gd name="connsiteY116" fmla="*/ 334667 h 351961"/>
                <a:gd name="connsiteX117" fmla="*/ 333714 w 350965"/>
                <a:gd name="connsiteY117" fmla="*/ 334667 h 351961"/>
                <a:gd name="connsiteX118" fmla="*/ 333714 w 350965"/>
                <a:gd name="connsiteY118" fmla="*/ 139062 h 351961"/>
                <a:gd name="connsiteX119" fmla="*/ 341360 w 350965"/>
                <a:gd name="connsiteY119" fmla="*/ 139062 h 351961"/>
                <a:gd name="connsiteX120" fmla="*/ 350009 w 350965"/>
                <a:gd name="connsiteY120" fmla="*/ 131314 h 351961"/>
                <a:gd name="connsiteX121" fmla="*/ 350009 w 350965"/>
                <a:gd name="connsiteY121" fmla="*/ 343314 h 351961"/>
                <a:gd name="connsiteX122" fmla="*/ 341362 w 350965"/>
                <a:gd name="connsiteY122" fmla="*/ 351961 h 351961"/>
                <a:gd name="connsiteX123" fmla="*/ 8604 w 350965"/>
                <a:gd name="connsiteY123" fmla="*/ 351961 h 351961"/>
                <a:gd name="connsiteX124" fmla="*/ 0 w 350965"/>
                <a:gd name="connsiteY124" fmla="*/ 343314 h 351961"/>
                <a:gd name="connsiteX125" fmla="*/ 0 w 350965"/>
                <a:gd name="connsiteY125" fmla="*/ 48931 h 351961"/>
                <a:gd name="connsiteX126" fmla="*/ 8604 w 350965"/>
                <a:gd name="connsiteY126" fmla="*/ 40284 h 351961"/>
                <a:gd name="connsiteX127" fmla="*/ 255045 w 350965"/>
                <a:gd name="connsiteY127" fmla="*/ 956 h 351961"/>
                <a:gd name="connsiteX128" fmla="*/ 263694 w 350965"/>
                <a:gd name="connsiteY128" fmla="*/ 9604 h 351961"/>
                <a:gd name="connsiteX129" fmla="*/ 263694 w 350965"/>
                <a:gd name="connsiteY129" fmla="*/ 40284 h 351961"/>
                <a:gd name="connsiteX130" fmla="*/ 246397 w 350965"/>
                <a:gd name="connsiteY130" fmla="*/ 40284 h 351961"/>
                <a:gd name="connsiteX131" fmla="*/ 246397 w 350965"/>
                <a:gd name="connsiteY131" fmla="*/ 9604 h 351961"/>
                <a:gd name="connsiteX132" fmla="*/ 255045 w 350965"/>
                <a:gd name="connsiteY132" fmla="*/ 956 h 351961"/>
                <a:gd name="connsiteX133" fmla="*/ 90066 w 350965"/>
                <a:gd name="connsiteY133" fmla="*/ 0 h 351961"/>
                <a:gd name="connsiteX134" fmla="*/ 98714 w 350965"/>
                <a:gd name="connsiteY134" fmla="*/ 8648 h 351961"/>
                <a:gd name="connsiteX135" fmla="*/ 98714 w 350965"/>
                <a:gd name="connsiteY135" fmla="*/ 40284 h 351961"/>
                <a:gd name="connsiteX136" fmla="*/ 81417 w 350965"/>
                <a:gd name="connsiteY136" fmla="*/ 40284 h 351961"/>
                <a:gd name="connsiteX137" fmla="*/ 81417 w 350965"/>
                <a:gd name="connsiteY137" fmla="*/ 8648 h 351961"/>
                <a:gd name="connsiteX138" fmla="*/ 90066 w 350965"/>
                <a:gd name="connsiteY138" fmla="*/ 0 h 35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50965" h="351961">
                  <a:moveTo>
                    <a:pt x="251221" y="260871"/>
                  </a:moveTo>
                  <a:lnTo>
                    <a:pt x="251221" y="287727"/>
                  </a:lnTo>
                  <a:lnTo>
                    <a:pt x="278080" y="287727"/>
                  </a:lnTo>
                  <a:lnTo>
                    <a:pt x="278080" y="260871"/>
                  </a:lnTo>
                  <a:close/>
                  <a:moveTo>
                    <a:pt x="170643" y="260871"/>
                  </a:moveTo>
                  <a:lnTo>
                    <a:pt x="170643" y="287727"/>
                  </a:lnTo>
                  <a:lnTo>
                    <a:pt x="197502" y="287727"/>
                  </a:lnTo>
                  <a:lnTo>
                    <a:pt x="197502" y="260871"/>
                  </a:lnTo>
                  <a:close/>
                  <a:moveTo>
                    <a:pt x="83372" y="260871"/>
                  </a:moveTo>
                  <a:lnTo>
                    <a:pt x="83372" y="287727"/>
                  </a:lnTo>
                  <a:lnTo>
                    <a:pt x="110232" y="287727"/>
                  </a:lnTo>
                  <a:lnTo>
                    <a:pt x="110232" y="260871"/>
                  </a:lnTo>
                  <a:close/>
                  <a:moveTo>
                    <a:pt x="242572" y="244574"/>
                  </a:moveTo>
                  <a:lnTo>
                    <a:pt x="285729" y="244574"/>
                  </a:lnTo>
                  <a:cubicBezTo>
                    <a:pt x="290510" y="244574"/>
                    <a:pt x="294378" y="248399"/>
                    <a:pt x="294378" y="253179"/>
                  </a:cubicBezTo>
                  <a:lnTo>
                    <a:pt x="294378" y="296375"/>
                  </a:lnTo>
                  <a:cubicBezTo>
                    <a:pt x="294378" y="301155"/>
                    <a:pt x="290510" y="304979"/>
                    <a:pt x="285729" y="304979"/>
                  </a:cubicBezTo>
                  <a:lnTo>
                    <a:pt x="242572" y="304979"/>
                  </a:lnTo>
                  <a:cubicBezTo>
                    <a:pt x="237791" y="304979"/>
                    <a:pt x="233923" y="301155"/>
                    <a:pt x="233923" y="296375"/>
                  </a:cubicBezTo>
                  <a:lnTo>
                    <a:pt x="233923" y="253179"/>
                  </a:lnTo>
                  <a:cubicBezTo>
                    <a:pt x="233923" y="248399"/>
                    <a:pt x="237791" y="244574"/>
                    <a:pt x="242572" y="244574"/>
                  </a:cubicBezTo>
                  <a:close/>
                  <a:moveTo>
                    <a:pt x="162950" y="244574"/>
                  </a:moveTo>
                  <a:lnTo>
                    <a:pt x="206108" y="244574"/>
                  </a:lnTo>
                  <a:cubicBezTo>
                    <a:pt x="210932" y="244574"/>
                    <a:pt x="214757" y="248399"/>
                    <a:pt x="214757" y="253179"/>
                  </a:cubicBezTo>
                  <a:lnTo>
                    <a:pt x="214757" y="296375"/>
                  </a:lnTo>
                  <a:cubicBezTo>
                    <a:pt x="213800" y="301155"/>
                    <a:pt x="210932" y="304979"/>
                    <a:pt x="206108" y="304979"/>
                  </a:cubicBezTo>
                  <a:lnTo>
                    <a:pt x="162950" y="304979"/>
                  </a:lnTo>
                  <a:cubicBezTo>
                    <a:pt x="158170" y="304979"/>
                    <a:pt x="154345" y="301155"/>
                    <a:pt x="154345" y="296375"/>
                  </a:cubicBezTo>
                  <a:lnTo>
                    <a:pt x="154345" y="253179"/>
                  </a:lnTo>
                  <a:cubicBezTo>
                    <a:pt x="154345" y="248399"/>
                    <a:pt x="158170" y="244574"/>
                    <a:pt x="162950" y="244574"/>
                  </a:cubicBezTo>
                  <a:close/>
                  <a:moveTo>
                    <a:pt x="75680" y="244574"/>
                  </a:moveTo>
                  <a:lnTo>
                    <a:pt x="118837" y="244574"/>
                  </a:lnTo>
                  <a:cubicBezTo>
                    <a:pt x="123618" y="244574"/>
                    <a:pt x="127486" y="248399"/>
                    <a:pt x="127486" y="253179"/>
                  </a:cubicBezTo>
                  <a:lnTo>
                    <a:pt x="127486" y="296375"/>
                  </a:lnTo>
                  <a:cubicBezTo>
                    <a:pt x="126530" y="301155"/>
                    <a:pt x="122662" y="304979"/>
                    <a:pt x="118837" y="304979"/>
                  </a:cubicBezTo>
                  <a:lnTo>
                    <a:pt x="75680" y="304979"/>
                  </a:lnTo>
                  <a:cubicBezTo>
                    <a:pt x="70899" y="304979"/>
                    <a:pt x="67031" y="301155"/>
                    <a:pt x="67031" y="296375"/>
                  </a:cubicBezTo>
                  <a:lnTo>
                    <a:pt x="67031" y="253179"/>
                  </a:lnTo>
                  <a:cubicBezTo>
                    <a:pt x="67031" y="248399"/>
                    <a:pt x="70899" y="244574"/>
                    <a:pt x="75680" y="244574"/>
                  </a:cubicBezTo>
                  <a:close/>
                  <a:moveTo>
                    <a:pt x="251221" y="184126"/>
                  </a:moveTo>
                  <a:lnTo>
                    <a:pt x="251221" y="210982"/>
                  </a:lnTo>
                  <a:lnTo>
                    <a:pt x="278080" y="210982"/>
                  </a:lnTo>
                  <a:lnTo>
                    <a:pt x="278080" y="184126"/>
                  </a:lnTo>
                  <a:close/>
                  <a:moveTo>
                    <a:pt x="170643" y="184126"/>
                  </a:moveTo>
                  <a:lnTo>
                    <a:pt x="170643" y="210982"/>
                  </a:lnTo>
                  <a:lnTo>
                    <a:pt x="197502" y="210982"/>
                  </a:lnTo>
                  <a:lnTo>
                    <a:pt x="197502" y="184126"/>
                  </a:lnTo>
                  <a:close/>
                  <a:moveTo>
                    <a:pt x="83372" y="184126"/>
                  </a:moveTo>
                  <a:lnTo>
                    <a:pt x="83372" y="210982"/>
                  </a:lnTo>
                  <a:lnTo>
                    <a:pt x="110232" y="210982"/>
                  </a:lnTo>
                  <a:lnTo>
                    <a:pt x="110232" y="184126"/>
                  </a:lnTo>
                  <a:close/>
                  <a:moveTo>
                    <a:pt x="242572" y="167830"/>
                  </a:moveTo>
                  <a:lnTo>
                    <a:pt x="285729" y="167830"/>
                  </a:lnTo>
                  <a:cubicBezTo>
                    <a:pt x="290510" y="167830"/>
                    <a:pt x="294378" y="171697"/>
                    <a:pt x="294378" y="176478"/>
                  </a:cubicBezTo>
                  <a:lnTo>
                    <a:pt x="294378" y="219630"/>
                  </a:lnTo>
                  <a:cubicBezTo>
                    <a:pt x="294378" y="224410"/>
                    <a:pt x="290510" y="228278"/>
                    <a:pt x="285729" y="228278"/>
                  </a:cubicBezTo>
                  <a:lnTo>
                    <a:pt x="242572" y="228278"/>
                  </a:lnTo>
                  <a:cubicBezTo>
                    <a:pt x="237791" y="228278"/>
                    <a:pt x="233923" y="224410"/>
                    <a:pt x="233923" y="219630"/>
                  </a:cubicBezTo>
                  <a:lnTo>
                    <a:pt x="233923" y="176478"/>
                  </a:lnTo>
                  <a:cubicBezTo>
                    <a:pt x="233923" y="171697"/>
                    <a:pt x="237791" y="167830"/>
                    <a:pt x="242572" y="167830"/>
                  </a:cubicBezTo>
                  <a:close/>
                  <a:moveTo>
                    <a:pt x="162950" y="167830"/>
                  </a:moveTo>
                  <a:lnTo>
                    <a:pt x="206108" y="167830"/>
                  </a:lnTo>
                  <a:cubicBezTo>
                    <a:pt x="210932" y="167830"/>
                    <a:pt x="214757" y="171697"/>
                    <a:pt x="214757" y="176478"/>
                  </a:cubicBezTo>
                  <a:lnTo>
                    <a:pt x="214757" y="219630"/>
                  </a:lnTo>
                  <a:cubicBezTo>
                    <a:pt x="213800" y="224410"/>
                    <a:pt x="210932" y="228278"/>
                    <a:pt x="206108" y="228278"/>
                  </a:cubicBezTo>
                  <a:lnTo>
                    <a:pt x="162950" y="228278"/>
                  </a:lnTo>
                  <a:cubicBezTo>
                    <a:pt x="158170" y="228278"/>
                    <a:pt x="154345" y="224410"/>
                    <a:pt x="154345" y="219630"/>
                  </a:cubicBezTo>
                  <a:lnTo>
                    <a:pt x="154345" y="176478"/>
                  </a:lnTo>
                  <a:cubicBezTo>
                    <a:pt x="154345" y="171697"/>
                    <a:pt x="158170" y="167830"/>
                    <a:pt x="162950" y="167830"/>
                  </a:cubicBezTo>
                  <a:close/>
                  <a:moveTo>
                    <a:pt x="75680" y="167830"/>
                  </a:moveTo>
                  <a:lnTo>
                    <a:pt x="118837" y="167830"/>
                  </a:lnTo>
                  <a:cubicBezTo>
                    <a:pt x="123618" y="167830"/>
                    <a:pt x="127486" y="171697"/>
                    <a:pt x="127486" y="176478"/>
                  </a:cubicBezTo>
                  <a:lnTo>
                    <a:pt x="127486" y="219630"/>
                  </a:lnTo>
                  <a:cubicBezTo>
                    <a:pt x="126530" y="224410"/>
                    <a:pt x="122662" y="228278"/>
                    <a:pt x="118837" y="228278"/>
                  </a:cubicBezTo>
                  <a:lnTo>
                    <a:pt x="75680" y="228278"/>
                  </a:lnTo>
                  <a:cubicBezTo>
                    <a:pt x="70899" y="228278"/>
                    <a:pt x="67031" y="224410"/>
                    <a:pt x="67031" y="219630"/>
                  </a:cubicBezTo>
                  <a:lnTo>
                    <a:pt x="67031" y="176478"/>
                  </a:lnTo>
                  <a:cubicBezTo>
                    <a:pt x="67031" y="171697"/>
                    <a:pt x="70899" y="167830"/>
                    <a:pt x="75680" y="167830"/>
                  </a:cubicBezTo>
                  <a:close/>
                  <a:moveTo>
                    <a:pt x="350009" y="129501"/>
                  </a:moveTo>
                  <a:lnTo>
                    <a:pt x="350965" y="130457"/>
                  </a:lnTo>
                  <a:lnTo>
                    <a:pt x="350009" y="131314"/>
                  </a:lnTo>
                  <a:close/>
                  <a:moveTo>
                    <a:pt x="18207" y="121809"/>
                  </a:moveTo>
                  <a:lnTo>
                    <a:pt x="333714" y="121809"/>
                  </a:lnTo>
                  <a:lnTo>
                    <a:pt x="333714" y="139062"/>
                  </a:lnTo>
                  <a:lnTo>
                    <a:pt x="18207" y="139062"/>
                  </a:lnTo>
                  <a:close/>
                  <a:moveTo>
                    <a:pt x="246397" y="57534"/>
                  </a:moveTo>
                  <a:lnTo>
                    <a:pt x="263694" y="57534"/>
                  </a:lnTo>
                  <a:lnTo>
                    <a:pt x="263694" y="74833"/>
                  </a:lnTo>
                  <a:cubicBezTo>
                    <a:pt x="263694" y="79613"/>
                    <a:pt x="259826" y="83437"/>
                    <a:pt x="255045" y="83437"/>
                  </a:cubicBezTo>
                  <a:cubicBezTo>
                    <a:pt x="250265" y="83437"/>
                    <a:pt x="246397" y="79613"/>
                    <a:pt x="246397" y="74833"/>
                  </a:cubicBezTo>
                  <a:close/>
                  <a:moveTo>
                    <a:pt x="81417" y="57534"/>
                  </a:moveTo>
                  <a:lnTo>
                    <a:pt x="98714" y="57534"/>
                  </a:lnTo>
                  <a:lnTo>
                    <a:pt x="98714" y="75789"/>
                  </a:lnTo>
                  <a:cubicBezTo>
                    <a:pt x="98714" y="80569"/>
                    <a:pt x="94846" y="84393"/>
                    <a:pt x="90066" y="84393"/>
                  </a:cubicBezTo>
                  <a:cubicBezTo>
                    <a:pt x="85285" y="84393"/>
                    <a:pt x="81417" y="80569"/>
                    <a:pt x="81417" y="75789"/>
                  </a:cubicBezTo>
                  <a:close/>
                  <a:moveTo>
                    <a:pt x="263694" y="40284"/>
                  </a:moveTo>
                  <a:lnTo>
                    <a:pt x="341362" y="40284"/>
                  </a:lnTo>
                  <a:cubicBezTo>
                    <a:pt x="346142" y="40284"/>
                    <a:pt x="350009" y="44108"/>
                    <a:pt x="350009" y="48931"/>
                  </a:cubicBezTo>
                  <a:lnTo>
                    <a:pt x="350009" y="129501"/>
                  </a:lnTo>
                  <a:lnTo>
                    <a:pt x="342316" y="121809"/>
                  </a:lnTo>
                  <a:lnTo>
                    <a:pt x="333714" y="121809"/>
                  </a:lnTo>
                  <a:lnTo>
                    <a:pt x="333714" y="57534"/>
                  </a:lnTo>
                  <a:lnTo>
                    <a:pt x="263694" y="57534"/>
                  </a:lnTo>
                  <a:close/>
                  <a:moveTo>
                    <a:pt x="98714" y="40284"/>
                  </a:moveTo>
                  <a:lnTo>
                    <a:pt x="246397" y="40284"/>
                  </a:lnTo>
                  <a:lnTo>
                    <a:pt x="246397" y="57534"/>
                  </a:lnTo>
                  <a:lnTo>
                    <a:pt x="98714" y="57534"/>
                  </a:lnTo>
                  <a:close/>
                  <a:moveTo>
                    <a:pt x="8604" y="40284"/>
                  </a:moveTo>
                  <a:lnTo>
                    <a:pt x="81417" y="40284"/>
                  </a:lnTo>
                  <a:lnTo>
                    <a:pt x="81417" y="57534"/>
                  </a:lnTo>
                  <a:lnTo>
                    <a:pt x="18207" y="57534"/>
                  </a:lnTo>
                  <a:lnTo>
                    <a:pt x="18207" y="121809"/>
                  </a:lnTo>
                  <a:lnTo>
                    <a:pt x="13356" y="121809"/>
                  </a:lnTo>
                  <a:cubicBezTo>
                    <a:pt x="8532" y="121809"/>
                    <a:pt x="4707" y="125633"/>
                    <a:pt x="4707" y="130457"/>
                  </a:cubicBezTo>
                  <a:cubicBezTo>
                    <a:pt x="4707" y="135237"/>
                    <a:pt x="8532" y="139062"/>
                    <a:pt x="13356" y="139062"/>
                  </a:cubicBezTo>
                  <a:lnTo>
                    <a:pt x="18207" y="139062"/>
                  </a:lnTo>
                  <a:lnTo>
                    <a:pt x="18207" y="334667"/>
                  </a:lnTo>
                  <a:lnTo>
                    <a:pt x="333714" y="334667"/>
                  </a:lnTo>
                  <a:lnTo>
                    <a:pt x="333714" y="139062"/>
                  </a:lnTo>
                  <a:lnTo>
                    <a:pt x="341360" y="139062"/>
                  </a:lnTo>
                  <a:lnTo>
                    <a:pt x="350009" y="131314"/>
                  </a:lnTo>
                  <a:lnTo>
                    <a:pt x="350009" y="343314"/>
                  </a:lnTo>
                  <a:cubicBezTo>
                    <a:pt x="350965" y="348094"/>
                    <a:pt x="347141" y="351961"/>
                    <a:pt x="341362" y="351961"/>
                  </a:cubicBezTo>
                  <a:lnTo>
                    <a:pt x="8604" y="351961"/>
                  </a:lnTo>
                  <a:cubicBezTo>
                    <a:pt x="3824" y="351961"/>
                    <a:pt x="0" y="348094"/>
                    <a:pt x="0" y="343314"/>
                  </a:cubicBezTo>
                  <a:lnTo>
                    <a:pt x="0" y="48931"/>
                  </a:lnTo>
                  <a:cubicBezTo>
                    <a:pt x="0" y="44108"/>
                    <a:pt x="3824" y="40284"/>
                    <a:pt x="8604" y="40284"/>
                  </a:cubicBezTo>
                  <a:close/>
                  <a:moveTo>
                    <a:pt x="255045" y="956"/>
                  </a:moveTo>
                  <a:cubicBezTo>
                    <a:pt x="259826" y="956"/>
                    <a:pt x="263694" y="4824"/>
                    <a:pt x="263694" y="9604"/>
                  </a:cubicBezTo>
                  <a:lnTo>
                    <a:pt x="263694" y="40284"/>
                  </a:lnTo>
                  <a:lnTo>
                    <a:pt x="246397" y="40284"/>
                  </a:lnTo>
                  <a:lnTo>
                    <a:pt x="246397" y="9604"/>
                  </a:lnTo>
                  <a:cubicBezTo>
                    <a:pt x="246397" y="4824"/>
                    <a:pt x="250265" y="956"/>
                    <a:pt x="255045" y="956"/>
                  </a:cubicBezTo>
                  <a:close/>
                  <a:moveTo>
                    <a:pt x="90066" y="0"/>
                  </a:moveTo>
                  <a:cubicBezTo>
                    <a:pt x="94846" y="0"/>
                    <a:pt x="98714" y="3824"/>
                    <a:pt x="98714" y="8648"/>
                  </a:cubicBezTo>
                  <a:lnTo>
                    <a:pt x="98714" y="40284"/>
                  </a:lnTo>
                  <a:lnTo>
                    <a:pt x="81417" y="40284"/>
                  </a:lnTo>
                  <a:lnTo>
                    <a:pt x="81417" y="8648"/>
                  </a:lnTo>
                  <a:cubicBezTo>
                    <a:pt x="81417" y="3824"/>
                    <a:pt x="85285" y="0"/>
                    <a:pt x="90066" y="0"/>
                  </a:cubicBezTo>
                  <a:close/>
                </a:path>
              </a:pathLst>
            </a:custGeom>
            <a:solidFill>
              <a:srgbClr val="00D0C7"/>
            </a:solidFill>
            <a:ln>
              <a:noFill/>
            </a:ln>
          </p:spPr>
        </p:sp>
        <p:sp>
          <p:nvSpPr>
            <p:cNvPr id="8" name="文本框 7"/>
            <p:cNvSpPr txBox="1"/>
            <p:nvPr/>
          </p:nvSpPr>
          <p:spPr>
            <a:xfrm>
              <a:off x="8977" y="1681"/>
              <a:ext cx="3826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200000"/>
                </a:lnSpc>
              </a:pPr>
              <a:r>
                <a:rPr lang="zh-CN" altLang="en-US" sz="3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碰撞判定</a:t>
              </a:r>
              <a:endParaRPr lang="zh-CN" altLang="en-US" sz="3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5" name="组合 10"/>
          <p:cNvGrpSpPr/>
          <p:nvPr/>
        </p:nvGrpSpPr>
        <p:grpSpPr>
          <a:xfrm>
            <a:off x="8766810" y="701040"/>
            <a:ext cx="2429510" cy="1824990"/>
            <a:chOff x="6893" y="2115"/>
            <a:chExt cx="3826" cy="2874"/>
          </a:xfrm>
        </p:grpSpPr>
        <p:sp>
          <p:nvSpPr>
            <p:cNvPr id="16" name="矩形 15"/>
            <p:cNvSpPr/>
            <p:nvPr/>
          </p:nvSpPr>
          <p:spPr>
            <a:xfrm>
              <a:off x="6893" y="2115"/>
              <a:ext cx="3826" cy="2874"/>
            </a:xfrm>
            <a:prstGeom prst="rect">
              <a:avLst/>
            </a:prstGeom>
            <a:solidFill>
              <a:srgbClr val="00D0C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iconfont-11117-5233415"/>
            <p:cNvSpPr>
              <a:spLocks noChangeAspect="1"/>
            </p:cNvSpPr>
            <p:nvPr/>
          </p:nvSpPr>
          <p:spPr bwMode="auto">
            <a:xfrm>
              <a:off x="8488" y="2458"/>
              <a:ext cx="636" cy="660"/>
            </a:xfrm>
            <a:custGeom>
              <a:avLst/>
              <a:gdLst>
                <a:gd name="connsiteX0" fmla="*/ 66132 w 333675"/>
                <a:gd name="connsiteY0" fmla="*/ 160229 h 346258"/>
                <a:gd name="connsiteX1" fmla="*/ 175430 w 333675"/>
                <a:gd name="connsiteY1" fmla="*/ 160229 h 346258"/>
                <a:gd name="connsiteX2" fmla="*/ 184078 w 333675"/>
                <a:gd name="connsiteY2" fmla="*/ 168834 h 346258"/>
                <a:gd name="connsiteX3" fmla="*/ 184078 w 333675"/>
                <a:gd name="connsiteY3" fmla="*/ 286829 h 346258"/>
                <a:gd name="connsiteX4" fmla="*/ 175430 w 333675"/>
                <a:gd name="connsiteY4" fmla="*/ 294478 h 346258"/>
                <a:gd name="connsiteX5" fmla="*/ 166825 w 333675"/>
                <a:gd name="connsiteY5" fmla="*/ 285873 h 346258"/>
                <a:gd name="connsiteX6" fmla="*/ 166825 w 333675"/>
                <a:gd name="connsiteY6" fmla="*/ 177483 h 346258"/>
                <a:gd name="connsiteX7" fmla="*/ 66132 w 333675"/>
                <a:gd name="connsiteY7" fmla="*/ 177483 h 346258"/>
                <a:gd name="connsiteX8" fmla="*/ 57484 w 333675"/>
                <a:gd name="connsiteY8" fmla="*/ 168834 h 346258"/>
                <a:gd name="connsiteX9" fmla="*/ 66132 w 333675"/>
                <a:gd name="connsiteY9" fmla="*/ 160229 h 346258"/>
                <a:gd name="connsiteX10" fmla="*/ 66133 w 333675"/>
                <a:gd name="connsiteY10" fmla="*/ 93060 h 346258"/>
                <a:gd name="connsiteX11" fmla="*/ 237804 w 333675"/>
                <a:gd name="connsiteY11" fmla="*/ 93060 h 346258"/>
                <a:gd name="connsiteX12" fmla="*/ 246409 w 333675"/>
                <a:gd name="connsiteY12" fmla="*/ 101666 h 346258"/>
                <a:gd name="connsiteX13" fmla="*/ 246409 w 333675"/>
                <a:gd name="connsiteY13" fmla="*/ 285872 h 346258"/>
                <a:gd name="connsiteX14" fmla="*/ 237804 w 333675"/>
                <a:gd name="connsiteY14" fmla="*/ 294478 h 346258"/>
                <a:gd name="connsiteX15" fmla="*/ 229155 w 333675"/>
                <a:gd name="connsiteY15" fmla="*/ 285872 h 346258"/>
                <a:gd name="connsiteX16" fmla="*/ 229155 w 333675"/>
                <a:gd name="connsiteY16" fmla="*/ 110315 h 346258"/>
                <a:gd name="connsiteX17" fmla="*/ 66133 w 333675"/>
                <a:gd name="connsiteY17" fmla="*/ 110315 h 346258"/>
                <a:gd name="connsiteX18" fmla="*/ 57484 w 333675"/>
                <a:gd name="connsiteY18" fmla="*/ 101666 h 346258"/>
                <a:gd name="connsiteX19" fmla="*/ 66133 w 333675"/>
                <a:gd name="connsiteY19" fmla="*/ 93060 h 346258"/>
                <a:gd name="connsiteX20" fmla="*/ 66131 w 333675"/>
                <a:gd name="connsiteY20" fmla="*/ 28787 h 346258"/>
                <a:gd name="connsiteX21" fmla="*/ 301039 w 333675"/>
                <a:gd name="connsiteY21" fmla="*/ 28787 h 346258"/>
                <a:gd name="connsiteX22" fmla="*/ 309686 w 333675"/>
                <a:gd name="connsiteY22" fmla="*/ 37436 h 346258"/>
                <a:gd name="connsiteX23" fmla="*/ 309686 w 333675"/>
                <a:gd name="connsiteY23" fmla="*/ 286828 h 346258"/>
                <a:gd name="connsiteX24" fmla="*/ 301039 w 333675"/>
                <a:gd name="connsiteY24" fmla="*/ 294478 h 346258"/>
                <a:gd name="connsiteX25" fmla="*/ 292435 w 333675"/>
                <a:gd name="connsiteY25" fmla="*/ 285872 h 346258"/>
                <a:gd name="connsiteX26" fmla="*/ 292435 w 333675"/>
                <a:gd name="connsiteY26" fmla="*/ 46042 h 346258"/>
                <a:gd name="connsiteX27" fmla="*/ 66131 w 333675"/>
                <a:gd name="connsiteY27" fmla="*/ 46042 h 346258"/>
                <a:gd name="connsiteX28" fmla="*/ 57484 w 333675"/>
                <a:gd name="connsiteY28" fmla="*/ 37436 h 346258"/>
                <a:gd name="connsiteX29" fmla="*/ 66131 w 333675"/>
                <a:gd name="connsiteY29" fmla="*/ 28787 h 346258"/>
                <a:gd name="connsiteX30" fmla="*/ 0 w 333675"/>
                <a:gd name="connsiteY30" fmla="*/ 0 h 346258"/>
                <a:gd name="connsiteX31" fmla="*/ 18204 w 333675"/>
                <a:gd name="connsiteY31" fmla="*/ 0 h 346258"/>
                <a:gd name="connsiteX32" fmla="*/ 18204 w 333675"/>
                <a:gd name="connsiteY32" fmla="*/ 329004 h 346258"/>
                <a:gd name="connsiteX33" fmla="*/ 333675 w 333675"/>
                <a:gd name="connsiteY33" fmla="*/ 329004 h 346258"/>
                <a:gd name="connsiteX34" fmla="*/ 333675 w 333675"/>
                <a:gd name="connsiteY34" fmla="*/ 346258 h 346258"/>
                <a:gd name="connsiteX35" fmla="*/ 8603 w 333675"/>
                <a:gd name="connsiteY35" fmla="*/ 346258 h 346258"/>
                <a:gd name="connsiteX36" fmla="*/ 0 w 333675"/>
                <a:gd name="connsiteY36" fmla="*/ 337609 h 34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3675" h="346258">
                  <a:moveTo>
                    <a:pt x="66132" y="160229"/>
                  </a:moveTo>
                  <a:lnTo>
                    <a:pt x="175430" y="160229"/>
                  </a:lnTo>
                  <a:cubicBezTo>
                    <a:pt x="180254" y="160229"/>
                    <a:pt x="184078" y="164053"/>
                    <a:pt x="184078" y="168834"/>
                  </a:cubicBezTo>
                  <a:lnTo>
                    <a:pt x="184078" y="286829"/>
                  </a:lnTo>
                  <a:cubicBezTo>
                    <a:pt x="185034" y="290653"/>
                    <a:pt x="180254" y="294478"/>
                    <a:pt x="175430" y="294478"/>
                  </a:cubicBezTo>
                  <a:cubicBezTo>
                    <a:pt x="170649" y="294478"/>
                    <a:pt x="166825" y="290653"/>
                    <a:pt x="166825" y="285873"/>
                  </a:cubicBezTo>
                  <a:lnTo>
                    <a:pt x="166825" y="177483"/>
                  </a:lnTo>
                  <a:lnTo>
                    <a:pt x="66132" y="177483"/>
                  </a:lnTo>
                  <a:cubicBezTo>
                    <a:pt x="61308" y="177483"/>
                    <a:pt x="57484" y="173658"/>
                    <a:pt x="57484" y="168834"/>
                  </a:cubicBezTo>
                  <a:cubicBezTo>
                    <a:pt x="57484" y="164053"/>
                    <a:pt x="61308" y="160229"/>
                    <a:pt x="66132" y="160229"/>
                  </a:cubicBezTo>
                  <a:close/>
                  <a:moveTo>
                    <a:pt x="66133" y="93060"/>
                  </a:moveTo>
                  <a:lnTo>
                    <a:pt x="237804" y="93060"/>
                  </a:lnTo>
                  <a:cubicBezTo>
                    <a:pt x="242584" y="93060"/>
                    <a:pt x="246409" y="96885"/>
                    <a:pt x="246409" y="101666"/>
                  </a:cubicBezTo>
                  <a:lnTo>
                    <a:pt x="246409" y="285872"/>
                  </a:lnTo>
                  <a:cubicBezTo>
                    <a:pt x="246409" y="290653"/>
                    <a:pt x="242584" y="294478"/>
                    <a:pt x="237804" y="294478"/>
                  </a:cubicBezTo>
                  <a:cubicBezTo>
                    <a:pt x="233023" y="294478"/>
                    <a:pt x="229155" y="290653"/>
                    <a:pt x="229155" y="285872"/>
                  </a:cubicBezTo>
                  <a:lnTo>
                    <a:pt x="229155" y="110315"/>
                  </a:lnTo>
                  <a:lnTo>
                    <a:pt x="66133" y="110315"/>
                  </a:lnTo>
                  <a:cubicBezTo>
                    <a:pt x="61309" y="110315"/>
                    <a:pt x="57484" y="106491"/>
                    <a:pt x="57484" y="101666"/>
                  </a:cubicBezTo>
                  <a:cubicBezTo>
                    <a:pt x="57484" y="96885"/>
                    <a:pt x="61309" y="93060"/>
                    <a:pt x="66133" y="93060"/>
                  </a:cubicBezTo>
                  <a:close/>
                  <a:moveTo>
                    <a:pt x="66131" y="28787"/>
                  </a:moveTo>
                  <a:lnTo>
                    <a:pt x="301039" y="28787"/>
                  </a:lnTo>
                  <a:cubicBezTo>
                    <a:pt x="305862" y="28787"/>
                    <a:pt x="309686" y="32612"/>
                    <a:pt x="309686" y="37436"/>
                  </a:cubicBezTo>
                  <a:lnTo>
                    <a:pt x="309686" y="286828"/>
                  </a:lnTo>
                  <a:cubicBezTo>
                    <a:pt x="309686" y="290653"/>
                    <a:pt x="305862" y="294478"/>
                    <a:pt x="301039" y="294478"/>
                  </a:cubicBezTo>
                  <a:cubicBezTo>
                    <a:pt x="296259" y="294478"/>
                    <a:pt x="292435" y="290653"/>
                    <a:pt x="292435" y="285872"/>
                  </a:cubicBezTo>
                  <a:lnTo>
                    <a:pt x="292435" y="46042"/>
                  </a:lnTo>
                  <a:lnTo>
                    <a:pt x="66131" y="46042"/>
                  </a:lnTo>
                  <a:cubicBezTo>
                    <a:pt x="61308" y="46042"/>
                    <a:pt x="57484" y="42217"/>
                    <a:pt x="57484" y="37436"/>
                  </a:cubicBezTo>
                  <a:cubicBezTo>
                    <a:pt x="57484" y="32612"/>
                    <a:pt x="61308" y="28787"/>
                    <a:pt x="66131" y="28787"/>
                  </a:cubicBezTo>
                  <a:close/>
                  <a:moveTo>
                    <a:pt x="0" y="0"/>
                  </a:moveTo>
                  <a:lnTo>
                    <a:pt x="18204" y="0"/>
                  </a:lnTo>
                  <a:lnTo>
                    <a:pt x="18204" y="329004"/>
                  </a:lnTo>
                  <a:lnTo>
                    <a:pt x="333675" y="329004"/>
                  </a:lnTo>
                  <a:lnTo>
                    <a:pt x="333675" y="346258"/>
                  </a:lnTo>
                  <a:lnTo>
                    <a:pt x="8603" y="346258"/>
                  </a:lnTo>
                  <a:cubicBezTo>
                    <a:pt x="3823" y="346258"/>
                    <a:pt x="0" y="342434"/>
                    <a:pt x="0" y="337609"/>
                  </a:cubicBezTo>
                  <a:close/>
                </a:path>
              </a:pathLst>
            </a:custGeom>
            <a:solidFill>
              <a:srgbClr val="00D0C7"/>
            </a:solidFill>
            <a:ln>
              <a:noFill/>
            </a:ln>
          </p:spPr>
        </p:sp>
        <p:sp>
          <p:nvSpPr>
            <p:cNvPr id="18" name="文本框 17"/>
            <p:cNvSpPr txBox="1"/>
            <p:nvPr/>
          </p:nvSpPr>
          <p:spPr>
            <a:xfrm>
              <a:off x="6893" y="2911"/>
              <a:ext cx="3826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200000"/>
                </a:lnSpc>
              </a:pPr>
              <a:r>
                <a:rPr lang="zh-CN" altLang="en-US" sz="3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场景切换</a:t>
              </a:r>
              <a:endParaRPr lang="zh-CN" altLang="en-US" sz="3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336165" y="901700"/>
            <a:ext cx="3742055" cy="5055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6663690" y="2672715"/>
            <a:ext cx="4367530" cy="3398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43523" y="190183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955" y="2444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06</a:t>
            </a:r>
            <a:endParaRPr lang="en-US" altLang="zh-CN" b="1">
              <a:solidFill>
                <a:schemeClr val="lt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5660" y="222250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项目测试</a:t>
            </a:r>
            <a:endParaRPr lang="zh-CN" altLang="en-US" sz="20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2" name="图片 1" descr="摄图网_401075581_科技感粒子线（非企业商用）"/>
          <p:cNvPicPr>
            <a:picLocks noChangeAspect="1"/>
          </p:cNvPicPr>
          <p:nvPr/>
        </p:nvPicPr>
        <p:blipFill>
          <a:blip r:embed="rId1"/>
          <a:srcRect t="20208" b="39779"/>
          <a:stretch>
            <a:fillRect/>
          </a:stretch>
        </p:blipFill>
        <p:spPr>
          <a:xfrm>
            <a:off x="0" y="4052570"/>
            <a:ext cx="12192000" cy="402463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341370" y="2432050"/>
            <a:ext cx="50425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SHOW TIME</a:t>
            </a:r>
            <a:endParaRPr lang="en-US" altLang="zh-CN" sz="60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15" y="-22300"/>
            <a:ext cx="12304741" cy="693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F4199-00C1-4E11-AAA0-0733634F92EF}" type="slidenum">
              <a:rPr lang="zh-CN" altLang="en-US" smtClean="0"/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74134" y="2329080"/>
            <a:ext cx="8095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 smtClean="0">
                <a:ln w="31550" cmpd="sng">
                  <a:solidFill>
                    <a:schemeClr val="accent1">
                      <a:lumMod val="40000"/>
                      <a:lumOff val="60000"/>
                      <a:alpha val="58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比新游戏还刺激</a:t>
            </a:r>
            <a:endParaRPr lang="zh-CN" altLang="en-US" sz="8800" b="1" dirty="0">
              <a:ln w="31550" cmpd="sng">
                <a:solidFill>
                  <a:schemeClr val="accent1">
                    <a:lumMod val="40000"/>
                    <a:lumOff val="60000"/>
                    <a:alpha val="58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80806-1"/>
          <p:cNvPicPr>
            <a:picLocks noChangeAspect="1"/>
          </p:cNvPicPr>
          <p:nvPr/>
        </p:nvPicPr>
        <p:blipFill>
          <a:blip r:embed="rId1"/>
          <a:srcRect l="47664" r="7032"/>
          <a:stretch>
            <a:fillRect/>
          </a:stretch>
        </p:blipFill>
        <p:spPr>
          <a:xfrm flipH="1">
            <a:off x="-635" y="635"/>
            <a:ext cx="4802505" cy="68573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82235" y="2209800"/>
            <a:ext cx="6048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 b="1">
                <a:solidFill>
                  <a:schemeClr val="accent1"/>
                </a:solidFill>
                <a:latin typeface="汉仪正圆 55简" panose="00020600040101010101" charset="-122"/>
                <a:ea typeface="汉仪正圆 55简" panose="00020600040101010101" charset="-122"/>
              </a:rPr>
              <a:t>谢谢大家！</a:t>
            </a:r>
            <a:endParaRPr lang="zh-CN" altLang="en-US" sz="6000" b="1">
              <a:solidFill>
                <a:schemeClr val="accent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469890" y="3572510"/>
            <a:ext cx="5636895" cy="142240"/>
            <a:chOff x="8598" y="5596"/>
            <a:chExt cx="8877" cy="224"/>
          </a:xfrm>
        </p:grpSpPr>
        <p:sp>
          <p:nvSpPr>
            <p:cNvPr id="13" name="燕尾形 12"/>
            <p:cNvSpPr/>
            <p:nvPr/>
          </p:nvSpPr>
          <p:spPr>
            <a:xfrm>
              <a:off x="8598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燕尾形 13"/>
            <p:cNvSpPr/>
            <p:nvPr/>
          </p:nvSpPr>
          <p:spPr>
            <a:xfrm>
              <a:off x="8890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9182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9474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燕尾形 16"/>
            <p:cNvSpPr/>
            <p:nvPr/>
          </p:nvSpPr>
          <p:spPr>
            <a:xfrm>
              <a:off x="9766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燕尾形 17"/>
            <p:cNvSpPr/>
            <p:nvPr/>
          </p:nvSpPr>
          <p:spPr>
            <a:xfrm>
              <a:off x="10058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燕尾形 18"/>
            <p:cNvSpPr/>
            <p:nvPr/>
          </p:nvSpPr>
          <p:spPr>
            <a:xfrm>
              <a:off x="10350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燕尾形 19"/>
            <p:cNvSpPr/>
            <p:nvPr/>
          </p:nvSpPr>
          <p:spPr>
            <a:xfrm>
              <a:off x="10642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燕尾形 20"/>
            <p:cNvSpPr/>
            <p:nvPr/>
          </p:nvSpPr>
          <p:spPr>
            <a:xfrm>
              <a:off x="10934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V="1">
              <a:off x="11183" y="5720"/>
              <a:ext cx="6293" cy="0"/>
            </a:xfrm>
            <a:prstGeom prst="line">
              <a:avLst/>
            </a:prstGeom>
            <a:ln w="12700">
              <a:solidFill>
                <a:srgbClr val="00D0C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5533390" y="4144010"/>
            <a:ext cx="5000625" cy="95313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p>
            <a:r>
              <a:rPr 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group10</a:t>
            </a:r>
            <a:r>
              <a:rPr lang="zh-CN" alt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：</a:t>
            </a:r>
            <a:endParaRPr lang="zh-CN" altLang="en-US" sz="14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吴贺雨</a:t>
            </a:r>
            <a:r>
              <a:rPr lang="en-US" altLang="zh-CN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12200126</a:t>
            </a:r>
            <a:endParaRPr lang="en-US" altLang="zh-CN" sz="14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吕佳潼</a:t>
            </a:r>
            <a:r>
              <a:rPr lang="en-US" altLang="zh-CN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12200404</a:t>
            </a:r>
            <a:endParaRPr lang="en-US" altLang="zh-CN" sz="14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田笳良</a:t>
            </a:r>
            <a:r>
              <a:rPr lang="en-US" altLang="zh-CN" sz="14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  <a:cs typeface="汉仪正圆 55简" panose="00020600040101010101" charset="-122"/>
              </a:rPr>
              <a:t> 85200319</a:t>
            </a:r>
            <a:endParaRPr lang="en-US" altLang="zh-CN" sz="14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  <a:cs typeface="汉仪正圆 55简" panose="0002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54445" y="5373370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2021.07.09</a:t>
            </a:r>
            <a:endParaRPr lang="en-US" altLang="zh-CN" sz="36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4" grpId="0" bldLvl="0" animBg="1"/>
      <p:bldP spid="24" grpId="1" animBg="1"/>
      <p:bldP spid="30" grpId="0"/>
      <p:bldP spid="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080000" y="478155"/>
            <a:ext cx="2032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目录</a:t>
            </a:r>
            <a:endParaRPr lang="zh-CN" altLang="en-US" sz="60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84555" y="1713865"/>
            <a:ext cx="4730750" cy="1112520"/>
            <a:chOff x="1466" y="2824"/>
            <a:chExt cx="7450" cy="1752"/>
          </a:xfrm>
        </p:grpSpPr>
        <p:sp>
          <p:nvSpPr>
            <p:cNvPr id="2" name="圆角矩形 1"/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iconfont-11117-5703307"/>
            <p:cNvSpPr>
              <a:spLocks noChangeAspect="1"/>
            </p:cNvSpPr>
            <p:nvPr/>
          </p:nvSpPr>
          <p:spPr bwMode="auto">
            <a:xfrm>
              <a:off x="2031" y="3330"/>
              <a:ext cx="587" cy="740"/>
            </a:xfrm>
            <a:custGeom>
              <a:avLst/>
              <a:gdLst>
                <a:gd name="connsiteX0" fmla="*/ 244928 w 307235"/>
                <a:gd name="connsiteY0" fmla="*/ 327554 h 387684"/>
                <a:gd name="connsiteX1" fmla="*/ 100740 w 307235"/>
                <a:gd name="connsiteY1" fmla="*/ 355482 h 387684"/>
                <a:gd name="connsiteX2" fmla="*/ 96813 w 307235"/>
                <a:gd name="connsiteY2" fmla="*/ 368647 h 387684"/>
                <a:gd name="connsiteX3" fmla="*/ 250927 w 307235"/>
                <a:gd name="connsiteY3" fmla="*/ 368647 h 387684"/>
                <a:gd name="connsiteX4" fmla="*/ 253107 w 307235"/>
                <a:gd name="connsiteY4" fmla="*/ 307439 h 387684"/>
                <a:gd name="connsiteX5" fmla="*/ 258350 w 307235"/>
                <a:gd name="connsiteY5" fmla="*/ 308519 h 387684"/>
                <a:gd name="connsiteX6" fmla="*/ 262277 w 307235"/>
                <a:gd name="connsiteY6" fmla="*/ 314907 h 387684"/>
                <a:gd name="connsiteX7" fmla="*/ 271772 w 307235"/>
                <a:gd name="connsiteY7" fmla="*/ 376719 h 387684"/>
                <a:gd name="connsiteX8" fmla="*/ 262277 w 307235"/>
                <a:gd name="connsiteY8" fmla="*/ 387683 h 387684"/>
                <a:gd name="connsiteX9" fmla="*/ 261889 w 307235"/>
                <a:gd name="connsiteY9" fmla="*/ 387683 h 387684"/>
                <a:gd name="connsiteX10" fmla="*/ 84168 w 307235"/>
                <a:gd name="connsiteY10" fmla="*/ 387683 h 387684"/>
                <a:gd name="connsiteX11" fmla="*/ 76529 w 307235"/>
                <a:gd name="connsiteY11" fmla="*/ 383884 h 387684"/>
                <a:gd name="connsiteX12" fmla="*/ 75018 w 307235"/>
                <a:gd name="connsiteY12" fmla="*/ 375510 h 387684"/>
                <a:gd name="connsiteX13" fmla="*/ 84038 w 307235"/>
                <a:gd name="connsiteY13" fmla="*/ 344518 h 387684"/>
                <a:gd name="connsiteX14" fmla="*/ 91375 w 307235"/>
                <a:gd name="connsiteY14" fmla="*/ 337871 h 387684"/>
                <a:gd name="connsiteX15" fmla="*/ 103026 w 307235"/>
                <a:gd name="connsiteY15" fmla="*/ 335618 h 387684"/>
                <a:gd name="connsiteX16" fmla="*/ 104105 w 307235"/>
                <a:gd name="connsiteY16" fmla="*/ 341872 h 387684"/>
                <a:gd name="connsiteX17" fmla="*/ 112132 w 307235"/>
                <a:gd name="connsiteY17" fmla="*/ 352703 h 387684"/>
                <a:gd name="connsiteX18" fmla="*/ 113556 w 307235"/>
                <a:gd name="connsiteY18" fmla="*/ 352703 h 387684"/>
                <a:gd name="connsiteX19" fmla="*/ 122661 w 307235"/>
                <a:gd name="connsiteY19" fmla="*/ 344720 h 387684"/>
                <a:gd name="connsiteX20" fmla="*/ 121815 w 307235"/>
                <a:gd name="connsiteY20" fmla="*/ 331986 h 387684"/>
                <a:gd name="connsiteX21" fmla="*/ 163507 w 307235"/>
                <a:gd name="connsiteY21" fmla="*/ 323926 h 387684"/>
                <a:gd name="connsiteX22" fmla="*/ 163507 w 307235"/>
                <a:gd name="connsiteY22" fmla="*/ 331708 h 387684"/>
                <a:gd name="connsiteX23" fmla="*/ 173052 w 307235"/>
                <a:gd name="connsiteY23" fmla="*/ 341203 h 387684"/>
                <a:gd name="connsiteX24" fmla="*/ 182857 w 307235"/>
                <a:gd name="connsiteY24" fmla="*/ 331708 h 387684"/>
                <a:gd name="connsiteX25" fmla="*/ 182857 w 307235"/>
                <a:gd name="connsiteY25" fmla="*/ 320185 h 387684"/>
                <a:gd name="connsiteX26" fmla="*/ 197663 w 307235"/>
                <a:gd name="connsiteY26" fmla="*/ 317322 h 387684"/>
                <a:gd name="connsiteX27" fmla="*/ 197663 w 307235"/>
                <a:gd name="connsiteY27" fmla="*/ 325180 h 387684"/>
                <a:gd name="connsiteX28" fmla="*/ 207202 w 307235"/>
                <a:gd name="connsiteY28" fmla="*/ 334721 h 387684"/>
                <a:gd name="connsiteX29" fmla="*/ 216611 w 307235"/>
                <a:gd name="connsiteY29" fmla="*/ 324791 h 387684"/>
                <a:gd name="connsiteX30" fmla="*/ 216611 w 307235"/>
                <a:gd name="connsiteY30" fmla="*/ 313659 h 387684"/>
                <a:gd name="connsiteX31" fmla="*/ 232842 w 307235"/>
                <a:gd name="connsiteY31" fmla="*/ 310521 h 387684"/>
                <a:gd name="connsiteX32" fmla="*/ 233019 w 307235"/>
                <a:gd name="connsiteY32" fmla="*/ 313833 h 387684"/>
                <a:gd name="connsiteX33" fmla="*/ 242558 w 307235"/>
                <a:gd name="connsiteY33" fmla="*/ 322853 h 387684"/>
                <a:gd name="connsiteX34" fmla="*/ 243119 w 307235"/>
                <a:gd name="connsiteY34" fmla="*/ 322681 h 387684"/>
                <a:gd name="connsiteX35" fmla="*/ 252657 w 307235"/>
                <a:gd name="connsiteY35" fmla="*/ 313143 h 387684"/>
                <a:gd name="connsiteX36" fmla="*/ 115152 w 307235"/>
                <a:gd name="connsiteY36" fmla="*/ 292700 h 387684"/>
                <a:gd name="connsiteX37" fmla="*/ 120865 w 307235"/>
                <a:gd name="connsiteY37" fmla="*/ 317668 h 387684"/>
                <a:gd name="connsiteX38" fmla="*/ 121815 w 307235"/>
                <a:gd name="connsiteY38" fmla="*/ 331986 h 387684"/>
                <a:gd name="connsiteX39" fmla="*/ 103026 w 307235"/>
                <a:gd name="connsiteY39" fmla="*/ 335618 h 387684"/>
                <a:gd name="connsiteX40" fmla="*/ 96777 w 307235"/>
                <a:gd name="connsiteY40" fmla="*/ 299401 h 387684"/>
                <a:gd name="connsiteX41" fmla="*/ 46021 w 307235"/>
                <a:gd name="connsiteY41" fmla="*/ 221802 h 387684"/>
                <a:gd name="connsiteX42" fmla="*/ 46021 w 307235"/>
                <a:gd name="connsiteY42" fmla="*/ 268859 h 387684"/>
                <a:gd name="connsiteX43" fmla="*/ 55561 w 307235"/>
                <a:gd name="connsiteY43" fmla="*/ 285437 h 387684"/>
                <a:gd name="connsiteX44" fmla="*/ 138528 w 307235"/>
                <a:gd name="connsiteY44" fmla="*/ 259793 h 387684"/>
                <a:gd name="connsiteX45" fmla="*/ 151780 w 307235"/>
                <a:gd name="connsiteY45" fmla="*/ 262383 h 387684"/>
                <a:gd name="connsiteX46" fmla="*/ 149190 w 307235"/>
                <a:gd name="connsiteY46" fmla="*/ 275637 h 387684"/>
                <a:gd name="connsiteX47" fmla="*/ 121218 w 307235"/>
                <a:gd name="connsiteY47" fmla="*/ 290488 h 387684"/>
                <a:gd name="connsiteX48" fmla="*/ 115152 w 307235"/>
                <a:gd name="connsiteY48" fmla="*/ 292700 h 387684"/>
                <a:gd name="connsiteX49" fmla="*/ 114505 w 307235"/>
                <a:gd name="connsiteY49" fmla="*/ 289872 h 387684"/>
                <a:gd name="connsiteX50" fmla="*/ 114505 w 307235"/>
                <a:gd name="connsiteY50" fmla="*/ 288233 h 387684"/>
                <a:gd name="connsiteX51" fmla="*/ 113556 w 307235"/>
                <a:gd name="connsiteY51" fmla="*/ 285385 h 387684"/>
                <a:gd name="connsiteX52" fmla="*/ 101646 w 307235"/>
                <a:gd name="connsiteY52" fmla="*/ 278523 h 387684"/>
                <a:gd name="connsiteX53" fmla="*/ 95259 w 307235"/>
                <a:gd name="connsiteY53" fmla="*/ 290606 h 387684"/>
                <a:gd name="connsiteX54" fmla="*/ 96777 w 307235"/>
                <a:gd name="connsiteY54" fmla="*/ 299401 h 387684"/>
                <a:gd name="connsiteX55" fmla="*/ 94387 w 307235"/>
                <a:gd name="connsiteY55" fmla="*/ 300273 h 387684"/>
                <a:gd name="connsiteX56" fmla="*/ 64108 w 307235"/>
                <a:gd name="connsiteY56" fmla="*/ 304691 h 387684"/>
                <a:gd name="connsiteX57" fmla="*/ 51719 w 307235"/>
                <a:gd name="connsiteY57" fmla="*/ 303828 h 387684"/>
                <a:gd name="connsiteX58" fmla="*/ 50769 w 307235"/>
                <a:gd name="connsiteY58" fmla="*/ 303828 h 387684"/>
                <a:gd name="connsiteX59" fmla="*/ 26984 w 307235"/>
                <a:gd name="connsiteY59" fmla="*/ 267132 h 387684"/>
                <a:gd name="connsiteX60" fmla="*/ 26984 w 307235"/>
                <a:gd name="connsiteY60" fmla="*/ 224594 h 387684"/>
                <a:gd name="connsiteX61" fmla="*/ 27050 w 307235"/>
                <a:gd name="connsiteY61" fmla="*/ 224617 h 387684"/>
                <a:gd name="connsiteX62" fmla="*/ 112889 w 307235"/>
                <a:gd name="connsiteY62" fmla="*/ 151264 h 387684"/>
                <a:gd name="connsiteX63" fmla="*/ 180266 w 307235"/>
                <a:gd name="connsiteY63" fmla="*/ 222050 h 387684"/>
                <a:gd name="connsiteX64" fmla="*/ 182857 w 307235"/>
                <a:gd name="connsiteY64" fmla="*/ 228653 h 387684"/>
                <a:gd name="connsiteX65" fmla="*/ 182857 w 307235"/>
                <a:gd name="connsiteY65" fmla="*/ 320185 h 387684"/>
                <a:gd name="connsiteX66" fmla="*/ 163507 w 307235"/>
                <a:gd name="connsiteY66" fmla="*/ 323926 h 387684"/>
                <a:gd name="connsiteX67" fmla="*/ 163507 w 307235"/>
                <a:gd name="connsiteY67" fmla="*/ 232451 h 387684"/>
                <a:gd name="connsiteX68" fmla="*/ 100292 w 307235"/>
                <a:gd name="connsiteY68" fmla="*/ 165490 h 387684"/>
                <a:gd name="connsiteX69" fmla="*/ 108386 w 307235"/>
                <a:gd name="connsiteY69" fmla="*/ 162124 h 387684"/>
                <a:gd name="connsiteX70" fmla="*/ 179473 w 307235"/>
                <a:gd name="connsiteY70" fmla="*/ 150524 h 387684"/>
                <a:gd name="connsiteX71" fmla="*/ 171790 w 307235"/>
                <a:gd name="connsiteY71" fmla="*/ 169084 h 387684"/>
                <a:gd name="connsiteX72" fmla="*/ 190305 w 307235"/>
                <a:gd name="connsiteY72" fmla="*/ 161401 h 387684"/>
                <a:gd name="connsiteX73" fmla="*/ 179473 w 307235"/>
                <a:gd name="connsiteY73" fmla="*/ 150524 h 387684"/>
                <a:gd name="connsiteX74" fmla="*/ 173630 w 307235"/>
                <a:gd name="connsiteY74" fmla="*/ 132038 h 387684"/>
                <a:gd name="connsiteX75" fmla="*/ 190910 w 307235"/>
                <a:gd name="connsiteY75" fmla="*/ 133733 h 387684"/>
                <a:gd name="connsiteX76" fmla="*/ 209381 w 307235"/>
                <a:gd name="connsiteY76" fmla="*/ 161401 h 387684"/>
                <a:gd name="connsiteX77" fmla="*/ 179473 w 307235"/>
                <a:gd name="connsiteY77" fmla="*/ 191314 h 387684"/>
                <a:gd name="connsiteX78" fmla="*/ 151851 w 307235"/>
                <a:gd name="connsiteY78" fmla="*/ 172840 h 387684"/>
                <a:gd name="connsiteX79" fmla="*/ 150136 w 307235"/>
                <a:gd name="connsiteY79" fmla="*/ 155558 h 387684"/>
                <a:gd name="connsiteX80" fmla="*/ 155246 w 307235"/>
                <a:gd name="connsiteY80" fmla="*/ 146006 h 387684"/>
                <a:gd name="connsiteX81" fmla="*/ 159965 w 307235"/>
                <a:gd name="connsiteY81" fmla="*/ 150542 h 387684"/>
                <a:gd name="connsiteX82" fmla="*/ 166573 w 307235"/>
                <a:gd name="connsiteY82" fmla="*/ 153218 h 387684"/>
                <a:gd name="connsiteX83" fmla="*/ 173225 w 307235"/>
                <a:gd name="connsiteY83" fmla="*/ 150456 h 387684"/>
                <a:gd name="connsiteX84" fmla="*/ 173225 w 307235"/>
                <a:gd name="connsiteY84" fmla="*/ 137034 h 387684"/>
                <a:gd name="connsiteX85" fmla="*/ 170043 w 307235"/>
                <a:gd name="connsiteY85" fmla="*/ 133963 h 387684"/>
                <a:gd name="connsiteX86" fmla="*/ 87287 w 307235"/>
                <a:gd name="connsiteY86" fmla="*/ 129848 h 387684"/>
                <a:gd name="connsiteX87" fmla="*/ 87287 w 307235"/>
                <a:gd name="connsiteY87" fmla="*/ 130150 h 387684"/>
                <a:gd name="connsiteX88" fmla="*/ 79604 w 307235"/>
                <a:gd name="connsiteY88" fmla="*/ 148668 h 387684"/>
                <a:gd name="connsiteX89" fmla="*/ 98119 w 307235"/>
                <a:gd name="connsiteY89" fmla="*/ 140984 h 387684"/>
                <a:gd name="connsiteX90" fmla="*/ 87287 w 307235"/>
                <a:gd name="connsiteY90" fmla="*/ 129848 h 387684"/>
                <a:gd name="connsiteX91" fmla="*/ 81444 w 307235"/>
                <a:gd name="connsiteY91" fmla="*/ 111659 h 387684"/>
                <a:gd name="connsiteX92" fmla="*/ 98724 w 307235"/>
                <a:gd name="connsiteY92" fmla="*/ 113359 h 387684"/>
                <a:gd name="connsiteX93" fmla="*/ 117152 w 307235"/>
                <a:gd name="connsiteY93" fmla="*/ 140984 h 387684"/>
                <a:gd name="connsiteX94" fmla="*/ 112889 w 307235"/>
                <a:gd name="connsiteY94" fmla="*/ 151264 h 387684"/>
                <a:gd name="connsiteX95" fmla="*/ 110682 w 307235"/>
                <a:gd name="connsiteY95" fmla="*/ 148945 h 387684"/>
                <a:gd name="connsiteX96" fmla="*/ 97983 w 307235"/>
                <a:gd name="connsiteY96" fmla="*/ 149118 h 387684"/>
                <a:gd name="connsiteX97" fmla="*/ 96773 w 307235"/>
                <a:gd name="connsiteY97" fmla="*/ 161762 h 387684"/>
                <a:gd name="connsiteX98" fmla="*/ 100292 w 307235"/>
                <a:gd name="connsiteY98" fmla="*/ 165490 h 387684"/>
                <a:gd name="connsiteX99" fmla="*/ 87287 w 307235"/>
                <a:gd name="connsiteY99" fmla="*/ 170897 h 387684"/>
                <a:gd name="connsiteX100" fmla="*/ 59622 w 307235"/>
                <a:gd name="connsiteY100" fmla="*/ 152466 h 387684"/>
                <a:gd name="connsiteX101" fmla="*/ 66139 w 307235"/>
                <a:gd name="connsiteY101" fmla="*/ 119834 h 387684"/>
                <a:gd name="connsiteX102" fmla="*/ 81444 w 307235"/>
                <a:gd name="connsiteY102" fmla="*/ 111659 h 387684"/>
                <a:gd name="connsiteX103" fmla="*/ 191639 w 307235"/>
                <a:gd name="connsiteY103" fmla="*/ 85791 h 387684"/>
                <a:gd name="connsiteX104" fmla="*/ 236249 w 307235"/>
                <a:gd name="connsiteY104" fmla="*/ 129302 h 387684"/>
                <a:gd name="connsiteX105" fmla="*/ 239098 w 307235"/>
                <a:gd name="connsiteY105" fmla="*/ 136080 h 387684"/>
                <a:gd name="connsiteX106" fmla="*/ 239098 w 307235"/>
                <a:gd name="connsiteY106" fmla="*/ 182276 h 387684"/>
                <a:gd name="connsiteX107" fmla="*/ 236638 w 307235"/>
                <a:gd name="connsiteY107" fmla="*/ 188752 h 387684"/>
                <a:gd name="connsiteX108" fmla="*/ 216611 w 307235"/>
                <a:gd name="connsiteY108" fmla="*/ 210468 h 387684"/>
                <a:gd name="connsiteX109" fmla="*/ 216611 w 307235"/>
                <a:gd name="connsiteY109" fmla="*/ 313659 h 387684"/>
                <a:gd name="connsiteX110" fmla="*/ 197663 w 307235"/>
                <a:gd name="connsiteY110" fmla="*/ 317322 h 387684"/>
                <a:gd name="connsiteX111" fmla="*/ 197663 w 307235"/>
                <a:gd name="connsiteY111" fmla="*/ 206755 h 387684"/>
                <a:gd name="connsiteX112" fmla="*/ 200253 w 307235"/>
                <a:gd name="connsiteY112" fmla="*/ 200365 h 387684"/>
                <a:gd name="connsiteX113" fmla="*/ 220150 w 307235"/>
                <a:gd name="connsiteY113" fmla="*/ 178563 h 387684"/>
                <a:gd name="connsiteX114" fmla="*/ 220150 w 307235"/>
                <a:gd name="connsiteY114" fmla="*/ 139966 h 387684"/>
                <a:gd name="connsiteX115" fmla="*/ 178116 w 307235"/>
                <a:gd name="connsiteY115" fmla="*/ 99178 h 387684"/>
                <a:gd name="connsiteX116" fmla="*/ 187721 w 307235"/>
                <a:gd name="connsiteY116" fmla="*/ 95224 h 387684"/>
                <a:gd name="connsiteX117" fmla="*/ 172543 w 307235"/>
                <a:gd name="connsiteY117" fmla="*/ 80343 h 387684"/>
                <a:gd name="connsiteX118" fmla="*/ 173255 w 307235"/>
                <a:gd name="connsiteY118" fmla="*/ 80343 h 387684"/>
                <a:gd name="connsiteX119" fmla="*/ 172543 w 307235"/>
                <a:gd name="connsiteY119" fmla="*/ 81414 h 387684"/>
                <a:gd name="connsiteX120" fmla="*/ 160812 w 307235"/>
                <a:gd name="connsiteY120" fmla="*/ 44690 h 387684"/>
                <a:gd name="connsiteX121" fmla="*/ 178092 w 307235"/>
                <a:gd name="connsiteY121" fmla="*/ 46411 h 387684"/>
                <a:gd name="connsiteX122" fmla="*/ 196520 w 307235"/>
                <a:gd name="connsiteY122" fmla="*/ 74036 h 387684"/>
                <a:gd name="connsiteX123" fmla="*/ 191639 w 307235"/>
                <a:gd name="connsiteY123" fmla="*/ 85791 h 387684"/>
                <a:gd name="connsiteX124" fmla="*/ 186053 w 307235"/>
                <a:gd name="connsiteY124" fmla="*/ 80343 h 387684"/>
                <a:gd name="connsiteX125" fmla="*/ 173255 w 307235"/>
                <a:gd name="connsiteY125" fmla="*/ 80343 h 387684"/>
                <a:gd name="connsiteX126" fmla="*/ 177444 w 307235"/>
                <a:gd name="connsiteY126" fmla="*/ 74036 h 387684"/>
                <a:gd name="connsiteX127" fmla="*/ 166525 w 307235"/>
                <a:gd name="connsiteY127" fmla="*/ 63159 h 387684"/>
                <a:gd name="connsiteX128" fmla="*/ 158972 w 307235"/>
                <a:gd name="connsiteY128" fmla="*/ 81762 h 387684"/>
                <a:gd name="connsiteX129" fmla="*/ 170782 w 307235"/>
                <a:gd name="connsiteY129" fmla="*/ 84066 h 387684"/>
                <a:gd name="connsiteX130" fmla="*/ 172543 w 307235"/>
                <a:gd name="connsiteY130" fmla="*/ 81414 h 387684"/>
                <a:gd name="connsiteX131" fmla="*/ 172543 w 307235"/>
                <a:gd name="connsiteY131" fmla="*/ 93770 h 387684"/>
                <a:gd name="connsiteX132" fmla="*/ 178116 w 307235"/>
                <a:gd name="connsiteY132" fmla="*/ 99178 h 387684"/>
                <a:gd name="connsiteX133" fmla="*/ 166525 w 307235"/>
                <a:gd name="connsiteY133" fmla="*/ 103949 h 387684"/>
                <a:gd name="connsiteX134" fmla="*/ 138947 w 307235"/>
                <a:gd name="connsiteY134" fmla="*/ 85431 h 387684"/>
                <a:gd name="connsiteX135" fmla="*/ 145507 w 307235"/>
                <a:gd name="connsiteY135" fmla="*/ 52842 h 387684"/>
                <a:gd name="connsiteX136" fmla="*/ 160812 w 307235"/>
                <a:gd name="connsiteY136" fmla="*/ 44690 h 387684"/>
                <a:gd name="connsiteX137" fmla="*/ 230732 w 307235"/>
                <a:gd name="connsiteY137" fmla="*/ 40389 h 387684"/>
                <a:gd name="connsiteX138" fmla="*/ 230732 w 307235"/>
                <a:gd name="connsiteY138" fmla="*/ 83331 h 387684"/>
                <a:gd name="connsiteX139" fmla="*/ 261418 w 307235"/>
                <a:gd name="connsiteY139" fmla="*/ 119237 h 387684"/>
                <a:gd name="connsiteX140" fmla="*/ 263706 w 307235"/>
                <a:gd name="connsiteY140" fmla="*/ 125409 h 387684"/>
                <a:gd name="connsiteX141" fmla="*/ 263706 w 307235"/>
                <a:gd name="connsiteY141" fmla="*/ 195065 h 387684"/>
                <a:gd name="connsiteX142" fmla="*/ 261807 w 307235"/>
                <a:gd name="connsiteY142" fmla="*/ 200675 h 387684"/>
                <a:gd name="connsiteX143" fmla="*/ 247391 w 307235"/>
                <a:gd name="connsiteY143" fmla="*/ 220398 h 387684"/>
                <a:gd name="connsiteX144" fmla="*/ 248082 w 307235"/>
                <a:gd name="connsiteY144" fmla="*/ 234683 h 387684"/>
                <a:gd name="connsiteX145" fmla="*/ 251794 w 307235"/>
                <a:gd name="connsiteY145" fmla="*/ 227907 h 387684"/>
                <a:gd name="connsiteX146" fmla="*/ 283991 w 307235"/>
                <a:gd name="connsiteY146" fmla="*/ 104089 h 387684"/>
                <a:gd name="connsiteX147" fmla="*/ 230732 w 307235"/>
                <a:gd name="connsiteY147" fmla="*/ 40389 h 387684"/>
                <a:gd name="connsiteX148" fmla="*/ 109147 w 307235"/>
                <a:gd name="connsiteY148" fmla="*/ 23005 h 387684"/>
                <a:gd name="connsiteX149" fmla="*/ 121393 w 307235"/>
                <a:gd name="connsiteY149" fmla="*/ 36827 h 387684"/>
                <a:gd name="connsiteX150" fmla="*/ 123856 w 307235"/>
                <a:gd name="connsiteY150" fmla="*/ 43214 h 387684"/>
                <a:gd name="connsiteX151" fmla="*/ 123856 w 307235"/>
                <a:gd name="connsiteY151" fmla="*/ 89391 h 387684"/>
                <a:gd name="connsiteX152" fmla="*/ 170043 w 307235"/>
                <a:gd name="connsiteY152" fmla="*/ 133963 h 387684"/>
                <a:gd name="connsiteX153" fmla="*/ 158325 w 307235"/>
                <a:gd name="connsiteY153" fmla="*/ 140250 h 387684"/>
                <a:gd name="connsiteX154" fmla="*/ 155246 w 307235"/>
                <a:gd name="connsiteY154" fmla="*/ 146006 h 387684"/>
                <a:gd name="connsiteX155" fmla="*/ 107658 w 307235"/>
                <a:gd name="connsiteY155" fmla="*/ 100266 h 387684"/>
                <a:gd name="connsiteX156" fmla="*/ 104807 w 307235"/>
                <a:gd name="connsiteY156" fmla="*/ 93404 h 387684"/>
                <a:gd name="connsiteX157" fmla="*/ 104807 w 307235"/>
                <a:gd name="connsiteY157" fmla="*/ 46839 h 387684"/>
                <a:gd name="connsiteX158" fmla="*/ 88321 w 307235"/>
                <a:gd name="connsiteY158" fmla="*/ 28301 h 387684"/>
                <a:gd name="connsiteX159" fmla="*/ 98205 w 307235"/>
                <a:gd name="connsiteY159" fmla="*/ 23962 h 387684"/>
                <a:gd name="connsiteX160" fmla="*/ 83494 w 307235"/>
                <a:gd name="connsiteY160" fmla="*/ 10345 h 387684"/>
                <a:gd name="connsiteX161" fmla="*/ 82779 w 307235"/>
                <a:gd name="connsiteY161" fmla="*/ 22068 h 387684"/>
                <a:gd name="connsiteX162" fmla="*/ 88321 w 307235"/>
                <a:gd name="connsiteY162" fmla="*/ 28301 h 387684"/>
                <a:gd name="connsiteX163" fmla="*/ 55374 w 307235"/>
                <a:gd name="connsiteY163" fmla="*/ 42763 h 387684"/>
                <a:gd name="connsiteX164" fmla="*/ 30125 w 307235"/>
                <a:gd name="connsiteY164" fmla="*/ 79446 h 387684"/>
                <a:gd name="connsiteX165" fmla="*/ 30729 w 307235"/>
                <a:gd name="connsiteY165" fmla="*/ 113627 h 387684"/>
                <a:gd name="connsiteX166" fmla="*/ 30729 w 307235"/>
                <a:gd name="connsiteY166" fmla="*/ 156007 h 387684"/>
                <a:gd name="connsiteX167" fmla="*/ 23565 w 307235"/>
                <a:gd name="connsiteY167" fmla="*/ 183326 h 387684"/>
                <a:gd name="connsiteX168" fmla="*/ 19767 w 307235"/>
                <a:gd name="connsiteY168" fmla="*/ 197611 h 387684"/>
                <a:gd name="connsiteX169" fmla="*/ 19767 w 307235"/>
                <a:gd name="connsiteY169" fmla="*/ 204084 h 387684"/>
                <a:gd name="connsiteX170" fmla="*/ 45879 w 307235"/>
                <a:gd name="connsiteY170" fmla="*/ 202660 h 387684"/>
                <a:gd name="connsiteX171" fmla="*/ 57403 w 307235"/>
                <a:gd name="connsiteY171" fmla="*/ 209609 h 387684"/>
                <a:gd name="connsiteX172" fmla="*/ 50540 w 307235"/>
                <a:gd name="connsiteY172" fmla="*/ 221132 h 387684"/>
                <a:gd name="connsiteX173" fmla="*/ 46021 w 307235"/>
                <a:gd name="connsiteY173" fmla="*/ 221802 h 387684"/>
                <a:gd name="connsiteX174" fmla="*/ 46021 w 307235"/>
                <a:gd name="connsiteY174" fmla="*/ 215240 h 387684"/>
                <a:gd name="connsiteX175" fmla="*/ 36481 w 307235"/>
                <a:gd name="connsiteY175" fmla="*/ 205699 h 387684"/>
                <a:gd name="connsiteX176" fmla="*/ 26984 w 307235"/>
                <a:gd name="connsiteY176" fmla="*/ 215240 h 387684"/>
                <a:gd name="connsiteX177" fmla="*/ 26984 w 307235"/>
                <a:gd name="connsiteY177" fmla="*/ 224594 h 387684"/>
                <a:gd name="connsiteX178" fmla="*/ 6215 w 307235"/>
                <a:gd name="connsiteY178" fmla="*/ 217550 h 387684"/>
                <a:gd name="connsiteX179" fmla="*/ 1554 w 307235"/>
                <a:gd name="connsiteY179" fmla="*/ 192777 h 387684"/>
                <a:gd name="connsiteX180" fmla="*/ 5481 w 307235"/>
                <a:gd name="connsiteY180" fmla="*/ 178276 h 387684"/>
                <a:gd name="connsiteX181" fmla="*/ 12430 w 307235"/>
                <a:gd name="connsiteY181" fmla="*/ 151605 h 387684"/>
                <a:gd name="connsiteX182" fmla="*/ 12430 w 307235"/>
                <a:gd name="connsiteY182" fmla="*/ 115914 h 387684"/>
                <a:gd name="connsiteX183" fmla="*/ 12430 w 307235"/>
                <a:gd name="connsiteY183" fmla="*/ 75519 h 387684"/>
                <a:gd name="connsiteX184" fmla="*/ 45102 w 307235"/>
                <a:gd name="connsiteY184" fmla="*/ 27312 h 387684"/>
                <a:gd name="connsiteX185" fmla="*/ 83600 w 307235"/>
                <a:gd name="connsiteY185" fmla="*/ 8603 h 387684"/>
                <a:gd name="connsiteX186" fmla="*/ 86992 w 307235"/>
                <a:gd name="connsiteY186" fmla="*/ 8799 h 387684"/>
                <a:gd name="connsiteX187" fmla="*/ 83494 w 307235"/>
                <a:gd name="connsiteY187" fmla="*/ 10345 h 387684"/>
                <a:gd name="connsiteX188" fmla="*/ 153951 w 307235"/>
                <a:gd name="connsiteY188" fmla="*/ 296 h 387684"/>
                <a:gd name="connsiteX189" fmla="*/ 221884 w 307235"/>
                <a:gd name="connsiteY189" fmla="*/ 15056 h 387684"/>
                <a:gd name="connsiteX190" fmla="*/ 228746 w 307235"/>
                <a:gd name="connsiteY190" fmla="*/ 17990 h 387684"/>
                <a:gd name="connsiteX191" fmla="*/ 302938 w 307235"/>
                <a:gd name="connsiteY191" fmla="*/ 99040 h 387684"/>
                <a:gd name="connsiteX192" fmla="*/ 268755 w 307235"/>
                <a:gd name="connsiteY192" fmla="*/ 237531 h 387684"/>
                <a:gd name="connsiteX193" fmla="*/ 255721 w 307235"/>
                <a:gd name="connsiteY193" fmla="*/ 274285 h 387684"/>
                <a:gd name="connsiteX194" fmla="*/ 253107 w 307235"/>
                <a:gd name="connsiteY194" fmla="*/ 307439 h 387684"/>
                <a:gd name="connsiteX195" fmla="*/ 251013 w 307235"/>
                <a:gd name="connsiteY195" fmla="*/ 307008 h 387684"/>
                <a:gd name="connsiteX196" fmla="*/ 232842 w 307235"/>
                <a:gd name="connsiteY196" fmla="*/ 310521 h 387684"/>
                <a:gd name="connsiteX197" fmla="*/ 227883 w 307235"/>
                <a:gd name="connsiteY197" fmla="*/ 217895 h 387684"/>
                <a:gd name="connsiteX198" fmla="*/ 229782 w 307235"/>
                <a:gd name="connsiteY198" fmla="*/ 211810 h 387684"/>
                <a:gd name="connsiteX199" fmla="*/ 244370 w 307235"/>
                <a:gd name="connsiteY199" fmla="*/ 192087 h 387684"/>
                <a:gd name="connsiteX200" fmla="*/ 244370 w 307235"/>
                <a:gd name="connsiteY200" fmla="*/ 129164 h 387684"/>
                <a:gd name="connsiteX201" fmla="*/ 213684 w 307235"/>
                <a:gd name="connsiteY201" fmla="*/ 93127 h 387684"/>
                <a:gd name="connsiteX202" fmla="*/ 211396 w 307235"/>
                <a:gd name="connsiteY202" fmla="*/ 87042 h 387684"/>
                <a:gd name="connsiteX203" fmla="*/ 211396 w 307235"/>
                <a:gd name="connsiteY203" fmla="*/ 31714 h 387684"/>
                <a:gd name="connsiteX204" fmla="*/ 152138 w 307235"/>
                <a:gd name="connsiteY204" fmla="*/ 19242 h 387684"/>
                <a:gd name="connsiteX205" fmla="*/ 109147 w 307235"/>
                <a:gd name="connsiteY205" fmla="*/ 23005 h 387684"/>
                <a:gd name="connsiteX206" fmla="*/ 97076 w 307235"/>
                <a:gd name="connsiteY206" fmla="*/ 9380 h 387684"/>
                <a:gd name="connsiteX207" fmla="*/ 86992 w 307235"/>
                <a:gd name="connsiteY207" fmla="*/ 8799 h 387684"/>
                <a:gd name="connsiteX208" fmla="*/ 93684 w 307235"/>
                <a:gd name="connsiteY208" fmla="*/ 5842 h 387684"/>
                <a:gd name="connsiteX209" fmla="*/ 153951 w 307235"/>
                <a:gd name="connsiteY209" fmla="*/ 296 h 38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07235" h="387684">
                  <a:moveTo>
                    <a:pt x="244928" y="327554"/>
                  </a:moveTo>
                  <a:lnTo>
                    <a:pt x="100740" y="355482"/>
                  </a:lnTo>
                  <a:lnTo>
                    <a:pt x="96813" y="368647"/>
                  </a:lnTo>
                  <a:lnTo>
                    <a:pt x="250927" y="368647"/>
                  </a:lnTo>
                  <a:close/>
                  <a:moveTo>
                    <a:pt x="253107" y="307439"/>
                  </a:moveTo>
                  <a:lnTo>
                    <a:pt x="258350" y="308519"/>
                  </a:lnTo>
                  <a:cubicBezTo>
                    <a:pt x="260508" y="309986"/>
                    <a:pt x="261932" y="312317"/>
                    <a:pt x="262277" y="314907"/>
                  </a:cubicBezTo>
                  <a:lnTo>
                    <a:pt x="271772" y="376719"/>
                  </a:lnTo>
                  <a:cubicBezTo>
                    <a:pt x="272678" y="382546"/>
                    <a:pt x="268147" y="387769"/>
                    <a:pt x="262277" y="387683"/>
                  </a:cubicBezTo>
                  <a:lnTo>
                    <a:pt x="261889" y="387683"/>
                  </a:lnTo>
                  <a:lnTo>
                    <a:pt x="84168" y="387683"/>
                  </a:lnTo>
                  <a:cubicBezTo>
                    <a:pt x="81147" y="387683"/>
                    <a:pt x="78341" y="386258"/>
                    <a:pt x="76529" y="383884"/>
                  </a:cubicBezTo>
                  <a:cubicBezTo>
                    <a:pt x="74716" y="381467"/>
                    <a:pt x="74155" y="378359"/>
                    <a:pt x="75018" y="375510"/>
                  </a:cubicBezTo>
                  <a:lnTo>
                    <a:pt x="84038" y="344518"/>
                  </a:lnTo>
                  <a:cubicBezTo>
                    <a:pt x="85074" y="341108"/>
                    <a:pt x="87879" y="338518"/>
                    <a:pt x="91375" y="337871"/>
                  </a:cubicBezTo>
                  <a:lnTo>
                    <a:pt x="103026" y="335618"/>
                  </a:lnTo>
                  <a:lnTo>
                    <a:pt x="104105" y="341872"/>
                  </a:lnTo>
                  <a:cubicBezTo>
                    <a:pt x="103329" y="347050"/>
                    <a:pt x="106910" y="351926"/>
                    <a:pt x="112132" y="352703"/>
                  </a:cubicBezTo>
                  <a:lnTo>
                    <a:pt x="113556" y="352703"/>
                  </a:lnTo>
                  <a:cubicBezTo>
                    <a:pt x="118130" y="352574"/>
                    <a:pt x="121970" y="349208"/>
                    <a:pt x="122661" y="344720"/>
                  </a:cubicBezTo>
                  <a:lnTo>
                    <a:pt x="121815" y="331986"/>
                  </a:lnTo>
                  <a:lnTo>
                    <a:pt x="163507" y="323926"/>
                  </a:lnTo>
                  <a:lnTo>
                    <a:pt x="163507" y="331708"/>
                  </a:lnTo>
                  <a:cubicBezTo>
                    <a:pt x="163507" y="336930"/>
                    <a:pt x="167783" y="341203"/>
                    <a:pt x="173052" y="341203"/>
                  </a:cubicBezTo>
                  <a:cubicBezTo>
                    <a:pt x="178408" y="341375"/>
                    <a:pt x="182857" y="337060"/>
                    <a:pt x="182857" y="331708"/>
                  </a:cubicBezTo>
                  <a:lnTo>
                    <a:pt x="182857" y="320185"/>
                  </a:lnTo>
                  <a:lnTo>
                    <a:pt x="197663" y="317322"/>
                  </a:lnTo>
                  <a:lnTo>
                    <a:pt x="197663" y="325180"/>
                  </a:lnTo>
                  <a:cubicBezTo>
                    <a:pt x="197663" y="330447"/>
                    <a:pt x="201936" y="334721"/>
                    <a:pt x="207202" y="334721"/>
                  </a:cubicBezTo>
                  <a:cubicBezTo>
                    <a:pt x="212597" y="334678"/>
                    <a:pt x="216827" y="330188"/>
                    <a:pt x="216611" y="324791"/>
                  </a:cubicBezTo>
                  <a:lnTo>
                    <a:pt x="216611" y="313659"/>
                  </a:lnTo>
                  <a:lnTo>
                    <a:pt x="232842" y="310521"/>
                  </a:lnTo>
                  <a:lnTo>
                    <a:pt x="233019" y="313833"/>
                  </a:lnTo>
                  <a:cubicBezTo>
                    <a:pt x="233278" y="318883"/>
                    <a:pt x="237465" y="322853"/>
                    <a:pt x="242558" y="322853"/>
                  </a:cubicBezTo>
                  <a:lnTo>
                    <a:pt x="243119" y="322681"/>
                  </a:lnTo>
                  <a:cubicBezTo>
                    <a:pt x="248384" y="322681"/>
                    <a:pt x="252657" y="318408"/>
                    <a:pt x="252657" y="313143"/>
                  </a:cubicBezTo>
                  <a:close/>
                  <a:moveTo>
                    <a:pt x="115152" y="292700"/>
                  </a:moveTo>
                  <a:lnTo>
                    <a:pt x="120865" y="317668"/>
                  </a:lnTo>
                  <a:lnTo>
                    <a:pt x="121815" y="331986"/>
                  </a:lnTo>
                  <a:lnTo>
                    <a:pt x="103026" y="335618"/>
                  </a:lnTo>
                  <a:lnTo>
                    <a:pt x="96777" y="299401"/>
                  </a:lnTo>
                  <a:close/>
                  <a:moveTo>
                    <a:pt x="46021" y="221802"/>
                  </a:moveTo>
                  <a:lnTo>
                    <a:pt x="46021" y="268859"/>
                  </a:lnTo>
                  <a:cubicBezTo>
                    <a:pt x="44380" y="276025"/>
                    <a:pt x="48524" y="283235"/>
                    <a:pt x="55561" y="285437"/>
                  </a:cubicBezTo>
                  <a:cubicBezTo>
                    <a:pt x="92426" y="290790"/>
                    <a:pt x="138053" y="260095"/>
                    <a:pt x="138528" y="259793"/>
                  </a:cubicBezTo>
                  <a:cubicBezTo>
                    <a:pt x="142888" y="256857"/>
                    <a:pt x="148801" y="258023"/>
                    <a:pt x="151780" y="262383"/>
                  </a:cubicBezTo>
                  <a:cubicBezTo>
                    <a:pt x="154715" y="266743"/>
                    <a:pt x="153550" y="272658"/>
                    <a:pt x="149190" y="275637"/>
                  </a:cubicBezTo>
                  <a:cubicBezTo>
                    <a:pt x="148132" y="276068"/>
                    <a:pt x="137103" y="283332"/>
                    <a:pt x="121218" y="290488"/>
                  </a:cubicBezTo>
                  <a:lnTo>
                    <a:pt x="115152" y="292700"/>
                  </a:lnTo>
                  <a:lnTo>
                    <a:pt x="114505" y="289872"/>
                  </a:lnTo>
                  <a:lnTo>
                    <a:pt x="114505" y="288233"/>
                  </a:lnTo>
                  <a:lnTo>
                    <a:pt x="113556" y="285385"/>
                  </a:lnTo>
                  <a:cubicBezTo>
                    <a:pt x="111959" y="280336"/>
                    <a:pt x="106781" y="277358"/>
                    <a:pt x="101646" y="278523"/>
                  </a:cubicBezTo>
                  <a:cubicBezTo>
                    <a:pt x="96467" y="280034"/>
                    <a:pt x="93576" y="285514"/>
                    <a:pt x="95259" y="290606"/>
                  </a:cubicBezTo>
                  <a:lnTo>
                    <a:pt x="96777" y="299401"/>
                  </a:lnTo>
                  <a:lnTo>
                    <a:pt x="94387" y="300273"/>
                  </a:lnTo>
                  <a:cubicBezTo>
                    <a:pt x="84656" y="302929"/>
                    <a:pt x="74350" y="304691"/>
                    <a:pt x="64108" y="304691"/>
                  </a:cubicBezTo>
                  <a:cubicBezTo>
                    <a:pt x="59964" y="304691"/>
                    <a:pt x="55820" y="304389"/>
                    <a:pt x="51719" y="303828"/>
                  </a:cubicBezTo>
                  <a:lnTo>
                    <a:pt x="50769" y="303828"/>
                  </a:lnTo>
                  <a:cubicBezTo>
                    <a:pt x="34754" y="299338"/>
                    <a:pt x="24524" y="283623"/>
                    <a:pt x="26984" y="267132"/>
                  </a:cubicBezTo>
                  <a:lnTo>
                    <a:pt x="26984" y="224594"/>
                  </a:lnTo>
                  <a:lnTo>
                    <a:pt x="27050" y="224617"/>
                  </a:lnTo>
                  <a:close/>
                  <a:moveTo>
                    <a:pt x="112889" y="151264"/>
                  </a:moveTo>
                  <a:lnTo>
                    <a:pt x="180266" y="222050"/>
                  </a:lnTo>
                  <a:cubicBezTo>
                    <a:pt x="181950" y="223863"/>
                    <a:pt x="182857" y="226193"/>
                    <a:pt x="182857" y="228653"/>
                  </a:cubicBezTo>
                  <a:lnTo>
                    <a:pt x="182857" y="320185"/>
                  </a:lnTo>
                  <a:lnTo>
                    <a:pt x="163507" y="323926"/>
                  </a:lnTo>
                  <a:lnTo>
                    <a:pt x="163507" y="232451"/>
                  </a:lnTo>
                  <a:lnTo>
                    <a:pt x="100292" y="165490"/>
                  </a:lnTo>
                  <a:lnTo>
                    <a:pt x="108386" y="162124"/>
                  </a:lnTo>
                  <a:close/>
                  <a:moveTo>
                    <a:pt x="179473" y="150524"/>
                  </a:moveTo>
                  <a:cubicBezTo>
                    <a:pt x="169805" y="150524"/>
                    <a:pt x="164928" y="162221"/>
                    <a:pt x="171790" y="169084"/>
                  </a:cubicBezTo>
                  <a:cubicBezTo>
                    <a:pt x="178609" y="175904"/>
                    <a:pt x="190305" y="171070"/>
                    <a:pt x="190305" y="161401"/>
                  </a:cubicBezTo>
                  <a:cubicBezTo>
                    <a:pt x="190305" y="155401"/>
                    <a:pt x="185472" y="150524"/>
                    <a:pt x="179473" y="150524"/>
                  </a:cubicBezTo>
                  <a:close/>
                  <a:moveTo>
                    <a:pt x="173630" y="132038"/>
                  </a:moveTo>
                  <a:cubicBezTo>
                    <a:pt x="179311" y="130905"/>
                    <a:pt x="185321" y="131423"/>
                    <a:pt x="190910" y="133733"/>
                  </a:cubicBezTo>
                  <a:cubicBezTo>
                    <a:pt x="202088" y="138394"/>
                    <a:pt x="209381" y="149272"/>
                    <a:pt x="209381" y="161401"/>
                  </a:cubicBezTo>
                  <a:cubicBezTo>
                    <a:pt x="209338" y="177890"/>
                    <a:pt x="195959" y="191228"/>
                    <a:pt x="179473" y="191314"/>
                  </a:cubicBezTo>
                  <a:cubicBezTo>
                    <a:pt x="167388" y="191314"/>
                    <a:pt x="156469" y="184019"/>
                    <a:pt x="151851" y="172840"/>
                  </a:cubicBezTo>
                  <a:cubicBezTo>
                    <a:pt x="149521" y="167250"/>
                    <a:pt x="149003" y="161239"/>
                    <a:pt x="150136" y="155558"/>
                  </a:cubicBezTo>
                  <a:lnTo>
                    <a:pt x="155246" y="146006"/>
                  </a:lnTo>
                  <a:lnTo>
                    <a:pt x="159965" y="150542"/>
                  </a:lnTo>
                  <a:cubicBezTo>
                    <a:pt x="161736" y="152268"/>
                    <a:pt x="164111" y="153218"/>
                    <a:pt x="166573" y="153218"/>
                  </a:cubicBezTo>
                  <a:cubicBezTo>
                    <a:pt x="169079" y="153218"/>
                    <a:pt x="171454" y="152225"/>
                    <a:pt x="173225" y="150456"/>
                  </a:cubicBezTo>
                  <a:cubicBezTo>
                    <a:pt x="176940" y="146744"/>
                    <a:pt x="176940" y="140746"/>
                    <a:pt x="173225" y="137034"/>
                  </a:cubicBezTo>
                  <a:lnTo>
                    <a:pt x="170043" y="133963"/>
                  </a:lnTo>
                  <a:close/>
                  <a:moveTo>
                    <a:pt x="87287" y="129848"/>
                  </a:moveTo>
                  <a:lnTo>
                    <a:pt x="87287" y="130150"/>
                  </a:lnTo>
                  <a:cubicBezTo>
                    <a:pt x="77576" y="130150"/>
                    <a:pt x="72742" y="141848"/>
                    <a:pt x="79604" y="148668"/>
                  </a:cubicBezTo>
                  <a:cubicBezTo>
                    <a:pt x="86423" y="155531"/>
                    <a:pt x="98119" y="150696"/>
                    <a:pt x="98119" y="140984"/>
                  </a:cubicBezTo>
                  <a:cubicBezTo>
                    <a:pt x="98292" y="134898"/>
                    <a:pt x="93372" y="129848"/>
                    <a:pt x="87287" y="129848"/>
                  </a:cubicBezTo>
                  <a:close/>
                  <a:moveTo>
                    <a:pt x="81444" y="111659"/>
                  </a:moveTo>
                  <a:cubicBezTo>
                    <a:pt x="87125" y="110532"/>
                    <a:pt x="93135" y="111050"/>
                    <a:pt x="98724" y="113359"/>
                  </a:cubicBezTo>
                  <a:cubicBezTo>
                    <a:pt x="109902" y="117978"/>
                    <a:pt x="117152" y="128898"/>
                    <a:pt x="117152" y="140984"/>
                  </a:cubicBezTo>
                  <a:lnTo>
                    <a:pt x="112889" y="151264"/>
                  </a:lnTo>
                  <a:lnTo>
                    <a:pt x="110682" y="148945"/>
                  </a:lnTo>
                  <a:cubicBezTo>
                    <a:pt x="107010" y="145708"/>
                    <a:pt x="101525" y="145795"/>
                    <a:pt x="97983" y="149118"/>
                  </a:cubicBezTo>
                  <a:cubicBezTo>
                    <a:pt x="94398" y="152398"/>
                    <a:pt x="93880" y="157878"/>
                    <a:pt x="96773" y="161762"/>
                  </a:cubicBezTo>
                  <a:lnTo>
                    <a:pt x="100292" y="165490"/>
                  </a:lnTo>
                  <a:lnTo>
                    <a:pt x="87287" y="170897"/>
                  </a:lnTo>
                  <a:cubicBezTo>
                    <a:pt x="75159" y="170897"/>
                    <a:pt x="64283" y="163646"/>
                    <a:pt x="59622" y="152466"/>
                  </a:cubicBezTo>
                  <a:cubicBezTo>
                    <a:pt x="55004" y="141286"/>
                    <a:pt x="57551" y="128423"/>
                    <a:pt x="66139" y="119834"/>
                  </a:cubicBezTo>
                  <a:cubicBezTo>
                    <a:pt x="70412" y="115560"/>
                    <a:pt x="75763" y="112787"/>
                    <a:pt x="81444" y="111659"/>
                  </a:cubicBezTo>
                  <a:close/>
                  <a:moveTo>
                    <a:pt x="191639" y="85791"/>
                  </a:moveTo>
                  <a:lnTo>
                    <a:pt x="236249" y="129302"/>
                  </a:lnTo>
                  <a:cubicBezTo>
                    <a:pt x="238062" y="131072"/>
                    <a:pt x="239098" y="133533"/>
                    <a:pt x="239098" y="136080"/>
                  </a:cubicBezTo>
                  <a:lnTo>
                    <a:pt x="239098" y="182276"/>
                  </a:lnTo>
                  <a:cubicBezTo>
                    <a:pt x="239141" y="184650"/>
                    <a:pt x="238235" y="186982"/>
                    <a:pt x="236638" y="188752"/>
                  </a:cubicBezTo>
                  <a:lnTo>
                    <a:pt x="216611" y="210468"/>
                  </a:lnTo>
                  <a:lnTo>
                    <a:pt x="216611" y="313659"/>
                  </a:lnTo>
                  <a:lnTo>
                    <a:pt x="197663" y="317322"/>
                  </a:lnTo>
                  <a:lnTo>
                    <a:pt x="197663" y="206755"/>
                  </a:lnTo>
                  <a:cubicBezTo>
                    <a:pt x="197706" y="204381"/>
                    <a:pt x="198613" y="202092"/>
                    <a:pt x="200253" y="200365"/>
                  </a:cubicBezTo>
                  <a:lnTo>
                    <a:pt x="220150" y="178563"/>
                  </a:lnTo>
                  <a:lnTo>
                    <a:pt x="220150" y="139966"/>
                  </a:lnTo>
                  <a:lnTo>
                    <a:pt x="178116" y="99178"/>
                  </a:lnTo>
                  <a:lnTo>
                    <a:pt x="187721" y="95224"/>
                  </a:lnTo>
                  <a:close/>
                  <a:moveTo>
                    <a:pt x="172543" y="80343"/>
                  </a:moveTo>
                  <a:lnTo>
                    <a:pt x="173255" y="80343"/>
                  </a:lnTo>
                  <a:lnTo>
                    <a:pt x="172543" y="81414"/>
                  </a:lnTo>
                  <a:close/>
                  <a:moveTo>
                    <a:pt x="160812" y="44690"/>
                  </a:moveTo>
                  <a:cubicBezTo>
                    <a:pt x="166493" y="43573"/>
                    <a:pt x="172503" y="44101"/>
                    <a:pt x="178092" y="46411"/>
                  </a:cubicBezTo>
                  <a:cubicBezTo>
                    <a:pt x="189226" y="51029"/>
                    <a:pt x="196520" y="61950"/>
                    <a:pt x="196520" y="74036"/>
                  </a:cubicBezTo>
                  <a:lnTo>
                    <a:pt x="191639" y="85791"/>
                  </a:lnTo>
                  <a:lnTo>
                    <a:pt x="186053" y="80343"/>
                  </a:lnTo>
                  <a:lnTo>
                    <a:pt x="173255" y="80343"/>
                  </a:lnTo>
                  <a:lnTo>
                    <a:pt x="177444" y="74036"/>
                  </a:lnTo>
                  <a:cubicBezTo>
                    <a:pt x="177401" y="68036"/>
                    <a:pt x="172524" y="63159"/>
                    <a:pt x="166525" y="63159"/>
                  </a:cubicBezTo>
                  <a:cubicBezTo>
                    <a:pt x="156858" y="63245"/>
                    <a:pt x="152110" y="74943"/>
                    <a:pt x="158972" y="81762"/>
                  </a:cubicBezTo>
                  <a:cubicBezTo>
                    <a:pt x="162404" y="85151"/>
                    <a:pt x="167022" y="85637"/>
                    <a:pt x="170782" y="84066"/>
                  </a:cubicBezTo>
                  <a:lnTo>
                    <a:pt x="172543" y="81414"/>
                  </a:lnTo>
                  <a:lnTo>
                    <a:pt x="172543" y="93770"/>
                  </a:lnTo>
                  <a:lnTo>
                    <a:pt x="178116" y="99178"/>
                  </a:lnTo>
                  <a:lnTo>
                    <a:pt x="166525" y="103949"/>
                  </a:lnTo>
                  <a:cubicBezTo>
                    <a:pt x="154441" y="103906"/>
                    <a:pt x="143565" y="96611"/>
                    <a:pt x="138947" y="85431"/>
                  </a:cubicBezTo>
                  <a:cubicBezTo>
                    <a:pt x="134329" y="74252"/>
                    <a:pt x="136919" y="61389"/>
                    <a:pt x="145507" y="52842"/>
                  </a:cubicBezTo>
                  <a:cubicBezTo>
                    <a:pt x="149780" y="48569"/>
                    <a:pt x="155131" y="45806"/>
                    <a:pt x="160812" y="44690"/>
                  </a:cubicBezTo>
                  <a:close/>
                  <a:moveTo>
                    <a:pt x="230732" y="40389"/>
                  </a:moveTo>
                  <a:lnTo>
                    <a:pt x="230732" y="83331"/>
                  </a:lnTo>
                  <a:lnTo>
                    <a:pt x="261418" y="119237"/>
                  </a:lnTo>
                  <a:cubicBezTo>
                    <a:pt x="262886" y="120964"/>
                    <a:pt x="263706" y="123165"/>
                    <a:pt x="263706" y="125409"/>
                  </a:cubicBezTo>
                  <a:lnTo>
                    <a:pt x="263706" y="195065"/>
                  </a:lnTo>
                  <a:cubicBezTo>
                    <a:pt x="263663" y="197093"/>
                    <a:pt x="263015" y="199035"/>
                    <a:pt x="261807" y="200675"/>
                  </a:cubicBezTo>
                  <a:lnTo>
                    <a:pt x="247391" y="220398"/>
                  </a:lnTo>
                  <a:lnTo>
                    <a:pt x="248082" y="234683"/>
                  </a:lnTo>
                  <a:cubicBezTo>
                    <a:pt x="249204" y="232396"/>
                    <a:pt x="250456" y="230108"/>
                    <a:pt x="251794" y="227907"/>
                  </a:cubicBezTo>
                  <a:cubicBezTo>
                    <a:pt x="276567" y="185829"/>
                    <a:pt x="296075" y="147419"/>
                    <a:pt x="283991" y="104089"/>
                  </a:cubicBezTo>
                  <a:cubicBezTo>
                    <a:pt x="275661" y="76469"/>
                    <a:pt x="256412" y="53466"/>
                    <a:pt x="230732" y="40389"/>
                  </a:cubicBezTo>
                  <a:close/>
                  <a:moveTo>
                    <a:pt x="109147" y="23005"/>
                  </a:moveTo>
                  <a:lnTo>
                    <a:pt x="121393" y="36827"/>
                  </a:lnTo>
                  <a:cubicBezTo>
                    <a:pt x="122948" y="38596"/>
                    <a:pt x="123856" y="40841"/>
                    <a:pt x="123856" y="43214"/>
                  </a:cubicBezTo>
                  <a:lnTo>
                    <a:pt x="123856" y="89391"/>
                  </a:lnTo>
                  <a:lnTo>
                    <a:pt x="170043" y="133963"/>
                  </a:lnTo>
                  <a:lnTo>
                    <a:pt x="158325" y="140250"/>
                  </a:lnTo>
                  <a:lnTo>
                    <a:pt x="155246" y="146006"/>
                  </a:lnTo>
                  <a:lnTo>
                    <a:pt x="107658" y="100266"/>
                  </a:lnTo>
                  <a:cubicBezTo>
                    <a:pt x="105801" y="98453"/>
                    <a:pt x="104764" y="95993"/>
                    <a:pt x="104807" y="93404"/>
                  </a:cubicBezTo>
                  <a:lnTo>
                    <a:pt x="104807" y="46839"/>
                  </a:lnTo>
                  <a:lnTo>
                    <a:pt x="88321" y="28301"/>
                  </a:lnTo>
                  <a:lnTo>
                    <a:pt x="98205" y="23962"/>
                  </a:lnTo>
                  <a:close/>
                  <a:moveTo>
                    <a:pt x="83494" y="10345"/>
                  </a:moveTo>
                  <a:lnTo>
                    <a:pt x="82779" y="22068"/>
                  </a:lnTo>
                  <a:lnTo>
                    <a:pt x="88321" y="28301"/>
                  </a:lnTo>
                  <a:lnTo>
                    <a:pt x="55374" y="42763"/>
                  </a:lnTo>
                  <a:cubicBezTo>
                    <a:pt x="42728" y="51437"/>
                    <a:pt x="33708" y="64471"/>
                    <a:pt x="30125" y="79446"/>
                  </a:cubicBezTo>
                  <a:cubicBezTo>
                    <a:pt x="28485" y="90797"/>
                    <a:pt x="28658" y="102320"/>
                    <a:pt x="30729" y="113627"/>
                  </a:cubicBezTo>
                  <a:cubicBezTo>
                    <a:pt x="33233" y="127653"/>
                    <a:pt x="33233" y="141981"/>
                    <a:pt x="30729" y="156007"/>
                  </a:cubicBezTo>
                  <a:cubicBezTo>
                    <a:pt x="28528" y="165545"/>
                    <a:pt x="26025" y="174177"/>
                    <a:pt x="23565" y="183326"/>
                  </a:cubicBezTo>
                  <a:cubicBezTo>
                    <a:pt x="22313" y="188116"/>
                    <a:pt x="21019" y="192864"/>
                    <a:pt x="19767" y="197611"/>
                  </a:cubicBezTo>
                  <a:cubicBezTo>
                    <a:pt x="18515" y="202401"/>
                    <a:pt x="19206" y="203826"/>
                    <a:pt x="19767" y="204084"/>
                  </a:cubicBezTo>
                  <a:cubicBezTo>
                    <a:pt x="20328" y="204387"/>
                    <a:pt x="24040" y="208184"/>
                    <a:pt x="45879" y="202660"/>
                  </a:cubicBezTo>
                  <a:cubicBezTo>
                    <a:pt x="50971" y="201409"/>
                    <a:pt x="56108" y="204516"/>
                    <a:pt x="57403" y="209609"/>
                  </a:cubicBezTo>
                  <a:cubicBezTo>
                    <a:pt x="58654" y="214701"/>
                    <a:pt x="55590" y="219837"/>
                    <a:pt x="50540" y="221132"/>
                  </a:cubicBezTo>
                  <a:lnTo>
                    <a:pt x="46021" y="221802"/>
                  </a:lnTo>
                  <a:lnTo>
                    <a:pt x="46021" y="215240"/>
                  </a:lnTo>
                  <a:cubicBezTo>
                    <a:pt x="46021" y="209973"/>
                    <a:pt x="41747" y="205699"/>
                    <a:pt x="36481" y="205699"/>
                  </a:cubicBezTo>
                  <a:cubicBezTo>
                    <a:pt x="31215" y="205699"/>
                    <a:pt x="26984" y="209973"/>
                    <a:pt x="26984" y="215240"/>
                  </a:cubicBezTo>
                  <a:lnTo>
                    <a:pt x="26984" y="224594"/>
                  </a:lnTo>
                  <a:lnTo>
                    <a:pt x="6215" y="217550"/>
                  </a:lnTo>
                  <a:cubicBezTo>
                    <a:pt x="172" y="210817"/>
                    <a:pt x="-1640" y="201236"/>
                    <a:pt x="1554" y="192777"/>
                  </a:cubicBezTo>
                  <a:cubicBezTo>
                    <a:pt x="2892" y="187901"/>
                    <a:pt x="4229" y="183240"/>
                    <a:pt x="5481" y="178276"/>
                  </a:cubicBezTo>
                  <a:cubicBezTo>
                    <a:pt x="7941" y="169429"/>
                    <a:pt x="10315" y="160582"/>
                    <a:pt x="12430" y="151605"/>
                  </a:cubicBezTo>
                  <a:cubicBezTo>
                    <a:pt x="14545" y="139823"/>
                    <a:pt x="14545" y="127696"/>
                    <a:pt x="12430" y="115914"/>
                  </a:cubicBezTo>
                  <a:cubicBezTo>
                    <a:pt x="10185" y="102536"/>
                    <a:pt x="10185" y="88898"/>
                    <a:pt x="12430" y="75519"/>
                  </a:cubicBezTo>
                  <a:cubicBezTo>
                    <a:pt x="16832" y="55926"/>
                    <a:pt x="28528" y="38706"/>
                    <a:pt x="45102" y="27312"/>
                  </a:cubicBezTo>
                  <a:close/>
                  <a:moveTo>
                    <a:pt x="83600" y="8603"/>
                  </a:moveTo>
                  <a:lnTo>
                    <a:pt x="86992" y="8799"/>
                  </a:lnTo>
                  <a:lnTo>
                    <a:pt x="83494" y="10345"/>
                  </a:lnTo>
                  <a:close/>
                  <a:moveTo>
                    <a:pt x="153951" y="296"/>
                  </a:moveTo>
                  <a:cubicBezTo>
                    <a:pt x="177257" y="1418"/>
                    <a:pt x="200218" y="6424"/>
                    <a:pt x="221884" y="15056"/>
                  </a:cubicBezTo>
                  <a:cubicBezTo>
                    <a:pt x="224474" y="15056"/>
                    <a:pt x="226934" y="16135"/>
                    <a:pt x="228746" y="17990"/>
                  </a:cubicBezTo>
                  <a:cubicBezTo>
                    <a:pt x="264396" y="32491"/>
                    <a:pt x="291673" y="62227"/>
                    <a:pt x="302938" y="99040"/>
                  </a:cubicBezTo>
                  <a:cubicBezTo>
                    <a:pt x="318173" y="153418"/>
                    <a:pt x="289602" y="202013"/>
                    <a:pt x="268755" y="237531"/>
                  </a:cubicBezTo>
                  <a:cubicBezTo>
                    <a:pt x="262799" y="249205"/>
                    <a:pt x="258429" y="261570"/>
                    <a:pt x="255721" y="274285"/>
                  </a:cubicBezTo>
                  <a:lnTo>
                    <a:pt x="253107" y="307439"/>
                  </a:lnTo>
                  <a:lnTo>
                    <a:pt x="251013" y="307008"/>
                  </a:lnTo>
                  <a:lnTo>
                    <a:pt x="232842" y="310521"/>
                  </a:lnTo>
                  <a:lnTo>
                    <a:pt x="227883" y="217895"/>
                  </a:lnTo>
                  <a:cubicBezTo>
                    <a:pt x="227797" y="215737"/>
                    <a:pt x="228487" y="213579"/>
                    <a:pt x="229782" y="211810"/>
                  </a:cubicBezTo>
                  <a:lnTo>
                    <a:pt x="244370" y="192087"/>
                  </a:lnTo>
                  <a:lnTo>
                    <a:pt x="244370" y="129164"/>
                  </a:lnTo>
                  <a:lnTo>
                    <a:pt x="213684" y="93127"/>
                  </a:lnTo>
                  <a:cubicBezTo>
                    <a:pt x="212216" y="91444"/>
                    <a:pt x="211439" y="89286"/>
                    <a:pt x="211396" y="87042"/>
                  </a:cubicBezTo>
                  <a:lnTo>
                    <a:pt x="211396" y="31714"/>
                  </a:lnTo>
                  <a:cubicBezTo>
                    <a:pt x="192449" y="24464"/>
                    <a:pt x="172423" y="20235"/>
                    <a:pt x="152138" y="19242"/>
                  </a:cubicBezTo>
                  <a:lnTo>
                    <a:pt x="109147" y="23005"/>
                  </a:lnTo>
                  <a:lnTo>
                    <a:pt x="97076" y="9380"/>
                  </a:lnTo>
                  <a:lnTo>
                    <a:pt x="86992" y="8799"/>
                  </a:lnTo>
                  <a:lnTo>
                    <a:pt x="93684" y="5842"/>
                  </a:lnTo>
                  <a:cubicBezTo>
                    <a:pt x="112302" y="1191"/>
                    <a:pt x="132867" y="-805"/>
                    <a:pt x="153951" y="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9" name="文本框 28"/>
            <p:cNvSpPr txBox="1"/>
            <p:nvPr/>
          </p:nvSpPr>
          <p:spPr>
            <a:xfrm>
              <a:off x="3176" y="2993"/>
              <a:ext cx="557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en-US" altLang="zh-CN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1.</a:t>
              </a:r>
              <a:r>
                <a:rPr lang="zh-CN" altLang="en-US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问题定义</a:t>
              </a:r>
              <a:r>
                <a:rPr lang="en-US" altLang="zh-CN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 Problem Statement</a:t>
              </a:r>
              <a:endParaRPr lang="en-US" altLang="zh-CN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5" name="组合 7"/>
          <p:cNvGrpSpPr/>
          <p:nvPr/>
        </p:nvGrpSpPr>
        <p:grpSpPr>
          <a:xfrm>
            <a:off x="884555" y="3285490"/>
            <a:ext cx="4791710" cy="1112520"/>
            <a:chOff x="1466" y="2824"/>
            <a:chExt cx="7546" cy="1752"/>
          </a:xfrm>
        </p:grpSpPr>
        <p:sp>
          <p:nvSpPr>
            <p:cNvPr id="36" name="圆角矩形 35"/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iconfont-11117-5703307"/>
            <p:cNvSpPr>
              <a:spLocks noChangeAspect="1"/>
            </p:cNvSpPr>
            <p:nvPr/>
          </p:nvSpPr>
          <p:spPr bwMode="auto">
            <a:xfrm>
              <a:off x="1954" y="3379"/>
              <a:ext cx="740" cy="641"/>
            </a:xfrm>
            <a:custGeom>
              <a:avLst/>
              <a:gdLst>
                <a:gd name="connsiteX0" fmla="*/ 229180 w 431303"/>
                <a:gd name="connsiteY0" fmla="*/ 258403 h 373990"/>
                <a:gd name="connsiteX1" fmla="*/ 209669 w 431303"/>
                <a:gd name="connsiteY1" fmla="*/ 265265 h 373990"/>
                <a:gd name="connsiteX2" fmla="*/ 201424 w 431303"/>
                <a:gd name="connsiteY2" fmla="*/ 304195 h 373990"/>
                <a:gd name="connsiteX3" fmla="*/ 237987 w 431303"/>
                <a:gd name="connsiteY3" fmla="*/ 319862 h 373990"/>
                <a:gd name="connsiteX4" fmla="*/ 260434 w 431303"/>
                <a:gd name="connsiteY4" fmla="*/ 287061 h 373990"/>
                <a:gd name="connsiteX5" fmla="*/ 232634 w 431303"/>
                <a:gd name="connsiteY5" fmla="*/ 258619 h 373990"/>
                <a:gd name="connsiteX6" fmla="*/ 84041 w 431303"/>
                <a:gd name="connsiteY6" fmla="*/ 253292 h 373990"/>
                <a:gd name="connsiteX7" fmla="*/ 65006 w 431303"/>
                <a:gd name="connsiteY7" fmla="*/ 260153 h 373990"/>
                <a:gd name="connsiteX8" fmla="*/ 60215 w 431303"/>
                <a:gd name="connsiteY8" fmla="*/ 304076 h 373990"/>
                <a:gd name="connsiteX9" fmla="*/ 92803 w 431303"/>
                <a:gd name="connsiteY9" fmla="*/ 313655 h 373990"/>
                <a:gd name="connsiteX10" fmla="*/ 114902 w 431303"/>
                <a:gd name="connsiteY10" fmla="*/ 287853 h 373990"/>
                <a:gd name="connsiteX11" fmla="*/ 87192 w 431303"/>
                <a:gd name="connsiteY11" fmla="*/ 253508 h 373990"/>
                <a:gd name="connsiteX12" fmla="*/ 234620 w 431303"/>
                <a:gd name="connsiteY12" fmla="*/ 239931 h 373990"/>
                <a:gd name="connsiteX13" fmla="*/ 268334 w 431303"/>
                <a:gd name="connsiteY13" fmla="*/ 258403 h 373990"/>
                <a:gd name="connsiteX14" fmla="*/ 279126 w 431303"/>
                <a:gd name="connsiteY14" fmla="*/ 295391 h 373990"/>
                <a:gd name="connsiteX15" fmla="*/ 229180 w 431303"/>
                <a:gd name="connsiteY15" fmla="*/ 339845 h 373990"/>
                <a:gd name="connsiteX16" fmla="*/ 223655 w 431303"/>
                <a:gd name="connsiteY16" fmla="*/ 339845 h 373990"/>
                <a:gd name="connsiteX17" fmla="*/ 181005 w 431303"/>
                <a:gd name="connsiteY17" fmla="*/ 284644 h 373990"/>
                <a:gd name="connsiteX18" fmla="*/ 234620 w 431303"/>
                <a:gd name="connsiteY18" fmla="*/ 239931 h 373990"/>
                <a:gd name="connsiteX19" fmla="*/ 79293 w 431303"/>
                <a:gd name="connsiteY19" fmla="*/ 234761 h 373990"/>
                <a:gd name="connsiteX20" fmla="*/ 107867 w 431303"/>
                <a:gd name="connsiteY20" fmla="*/ 240607 h 373990"/>
                <a:gd name="connsiteX21" fmla="*/ 133980 w 431303"/>
                <a:gd name="connsiteY21" fmla="*/ 289967 h 373990"/>
                <a:gd name="connsiteX22" fmla="*/ 84127 w 431303"/>
                <a:gd name="connsiteY22" fmla="*/ 334797 h 373990"/>
                <a:gd name="connsiteX23" fmla="*/ 84041 w 431303"/>
                <a:gd name="connsiteY23" fmla="*/ 334797 h 373990"/>
                <a:gd name="connsiteX24" fmla="*/ 78516 w 431303"/>
                <a:gd name="connsiteY24" fmla="*/ 334797 h 373990"/>
                <a:gd name="connsiteX25" fmla="*/ 35697 w 431303"/>
                <a:gd name="connsiteY25" fmla="*/ 299028 h 373990"/>
                <a:gd name="connsiteX26" fmla="*/ 52273 w 431303"/>
                <a:gd name="connsiteY26" fmla="*/ 245741 h 373990"/>
                <a:gd name="connsiteX27" fmla="*/ 79293 w 431303"/>
                <a:gd name="connsiteY27" fmla="*/ 234761 h 373990"/>
                <a:gd name="connsiteX28" fmla="*/ 50470 w 431303"/>
                <a:gd name="connsiteY28" fmla="*/ 208762 h 373990"/>
                <a:gd name="connsiteX29" fmla="*/ 46987 w 431303"/>
                <a:gd name="connsiteY29" fmla="*/ 218176 h 373990"/>
                <a:gd name="connsiteX30" fmla="*/ 56116 w 431303"/>
                <a:gd name="connsiteY30" fmla="*/ 225029 h 373990"/>
                <a:gd name="connsiteX31" fmla="*/ 61123 w 431303"/>
                <a:gd name="connsiteY31" fmla="*/ 223216 h 373990"/>
                <a:gd name="connsiteX32" fmla="*/ 80373 w 431303"/>
                <a:gd name="connsiteY32" fmla="*/ 211069 h 373990"/>
                <a:gd name="connsiteX33" fmla="*/ 82451 w 431303"/>
                <a:gd name="connsiteY33" fmla="*/ 214423 h 373990"/>
                <a:gd name="connsiteX34" fmla="*/ 77446 w 431303"/>
                <a:gd name="connsiteY34" fmla="*/ 220423 h 373990"/>
                <a:gd name="connsiteX35" fmla="*/ 19125 w 431303"/>
                <a:gd name="connsiteY35" fmla="*/ 277566 h 373990"/>
                <a:gd name="connsiteX36" fmla="*/ 64236 w 431303"/>
                <a:gd name="connsiteY36" fmla="*/ 345887 h 373990"/>
                <a:gd name="connsiteX37" fmla="*/ 140298 w 431303"/>
                <a:gd name="connsiteY37" fmla="*/ 315675 h 373990"/>
                <a:gd name="connsiteX38" fmla="*/ 148298 w 431303"/>
                <a:gd name="connsiteY38" fmla="*/ 313492 h 373990"/>
                <a:gd name="connsiteX39" fmla="*/ 148398 w 431303"/>
                <a:gd name="connsiteY39" fmla="*/ 314593 h 373990"/>
                <a:gd name="connsiteX40" fmla="*/ 155032 w 431303"/>
                <a:gd name="connsiteY40" fmla="*/ 327201 h 373990"/>
                <a:gd name="connsiteX41" fmla="*/ 126366 w 431303"/>
                <a:gd name="connsiteY41" fmla="*/ 356715 h 373990"/>
                <a:gd name="connsiteX42" fmla="*/ 84007 w 431303"/>
                <a:gd name="connsiteY42" fmla="*/ 368416 h 373990"/>
                <a:gd name="connsiteX43" fmla="*/ 74467 w 431303"/>
                <a:gd name="connsiteY43" fmla="*/ 368416 h 373990"/>
                <a:gd name="connsiteX44" fmla="*/ 2 w 431303"/>
                <a:gd name="connsiteY44" fmla="*/ 284342 h 373990"/>
                <a:gd name="connsiteX45" fmla="*/ 45901 w 431303"/>
                <a:gd name="connsiteY45" fmla="*/ 210096 h 373990"/>
                <a:gd name="connsiteX46" fmla="*/ 244224 w 431303"/>
                <a:gd name="connsiteY46" fmla="*/ 208705 h 373990"/>
                <a:gd name="connsiteX47" fmla="*/ 268317 w 431303"/>
                <a:gd name="connsiteY47" fmla="*/ 216346 h 373990"/>
                <a:gd name="connsiteX48" fmla="*/ 311967 w 431303"/>
                <a:gd name="connsiteY48" fmla="*/ 294419 h 373990"/>
                <a:gd name="connsiteX49" fmla="*/ 307899 w 431303"/>
                <a:gd name="connsiteY49" fmla="*/ 310860 h 373990"/>
                <a:gd name="connsiteX50" fmla="*/ 270336 w 431303"/>
                <a:gd name="connsiteY50" fmla="*/ 339899 h 373990"/>
                <a:gd name="connsiteX51" fmla="*/ 268610 w 431303"/>
                <a:gd name="connsiteY51" fmla="*/ 353238 h 373990"/>
                <a:gd name="connsiteX52" fmla="*/ 276120 w 431303"/>
                <a:gd name="connsiteY52" fmla="*/ 356864 h 373990"/>
                <a:gd name="connsiteX53" fmla="*/ 277292 w 431303"/>
                <a:gd name="connsiteY53" fmla="*/ 356520 h 373990"/>
                <a:gd name="connsiteX54" fmla="*/ 260482 w 431303"/>
                <a:gd name="connsiteY54" fmla="*/ 367556 h 373990"/>
                <a:gd name="connsiteX55" fmla="*/ 229188 w 431303"/>
                <a:gd name="connsiteY55" fmla="*/ 373990 h 373990"/>
                <a:gd name="connsiteX56" fmla="*/ 219693 w 431303"/>
                <a:gd name="connsiteY56" fmla="*/ 373990 h 373990"/>
                <a:gd name="connsiteX57" fmla="*/ 163387 w 431303"/>
                <a:gd name="connsiteY57" fmla="*/ 343082 h 373990"/>
                <a:gd name="connsiteX58" fmla="*/ 155032 w 431303"/>
                <a:gd name="connsiteY58" fmla="*/ 327201 h 373990"/>
                <a:gd name="connsiteX59" fmla="*/ 157004 w 431303"/>
                <a:gd name="connsiteY59" fmla="*/ 325170 h 373990"/>
                <a:gd name="connsiteX60" fmla="*/ 153421 w 431303"/>
                <a:gd name="connsiteY60" fmla="*/ 312093 h 373990"/>
                <a:gd name="connsiteX61" fmla="*/ 148298 w 431303"/>
                <a:gd name="connsiteY61" fmla="*/ 313492 h 373990"/>
                <a:gd name="connsiteX62" fmla="*/ 145374 w 431303"/>
                <a:gd name="connsiteY62" fmla="*/ 281380 h 373990"/>
                <a:gd name="connsiteX63" fmla="*/ 153933 w 431303"/>
                <a:gd name="connsiteY63" fmla="*/ 254103 h 373990"/>
                <a:gd name="connsiteX64" fmla="*/ 157096 w 431303"/>
                <a:gd name="connsiteY64" fmla="*/ 254103 h 373990"/>
                <a:gd name="connsiteX65" fmla="*/ 169071 w 431303"/>
                <a:gd name="connsiteY65" fmla="*/ 251019 h 373990"/>
                <a:gd name="connsiteX66" fmla="*/ 171657 w 431303"/>
                <a:gd name="connsiteY66" fmla="*/ 260526 h 373990"/>
                <a:gd name="connsiteX67" fmla="*/ 184130 w 431303"/>
                <a:gd name="connsiteY67" fmla="*/ 336601 h 373990"/>
                <a:gd name="connsiteX68" fmla="*/ 260435 w 431303"/>
                <a:gd name="connsiteY68" fmla="*/ 347092 h 373990"/>
                <a:gd name="connsiteX69" fmla="*/ 292977 w 431303"/>
                <a:gd name="connsiteY69" fmla="*/ 277235 h 373990"/>
                <a:gd name="connsiteX70" fmla="*/ 235791 w 431303"/>
                <a:gd name="connsiteY70" fmla="*/ 225555 h 373990"/>
                <a:gd name="connsiteX71" fmla="*/ 230701 w 431303"/>
                <a:gd name="connsiteY71" fmla="*/ 219177 h 373990"/>
                <a:gd name="connsiteX72" fmla="*/ 75719 w 431303"/>
                <a:gd name="connsiteY72" fmla="*/ 201389 h 373990"/>
                <a:gd name="connsiteX73" fmla="*/ 84356 w 431303"/>
                <a:gd name="connsiteY73" fmla="*/ 208556 h 373990"/>
                <a:gd name="connsiteX74" fmla="*/ 80373 w 431303"/>
                <a:gd name="connsiteY74" fmla="*/ 211069 h 373990"/>
                <a:gd name="connsiteX75" fmla="*/ 74584 w 431303"/>
                <a:gd name="connsiteY75" fmla="*/ 201721 h 373990"/>
                <a:gd name="connsiteX76" fmla="*/ 72432 w 431303"/>
                <a:gd name="connsiteY76" fmla="*/ 193648 h 373990"/>
                <a:gd name="connsiteX77" fmla="*/ 73500 w 431303"/>
                <a:gd name="connsiteY77" fmla="*/ 199971 h 373990"/>
                <a:gd name="connsiteX78" fmla="*/ 74584 w 431303"/>
                <a:gd name="connsiteY78" fmla="*/ 201721 h 373990"/>
                <a:gd name="connsiteX79" fmla="*/ 50470 w 431303"/>
                <a:gd name="connsiteY79" fmla="*/ 208762 h 373990"/>
                <a:gd name="connsiteX80" fmla="*/ 50936 w 431303"/>
                <a:gd name="connsiteY80" fmla="*/ 207502 h 373990"/>
                <a:gd name="connsiteX81" fmla="*/ 157042 w 431303"/>
                <a:gd name="connsiteY81" fmla="*/ 139105 h 373990"/>
                <a:gd name="connsiteX82" fmla="*/ 127655 w 431303"/>
                <a:gd name="connsiteY82" fmla="*/ 180738 h 373990"/>
                <a:gd name="connsiteX83" fmla="*/ 176633 w 431303"/>
                <a:gd name="connsiteY83" fmla="*/ 194716 h 373990"/>
                <a:gd name="connsiteX84" fmla="*/ 188069 w 431303"/>
                <a:gd name="connsiteY84" fmla="*/ 173792 h 373990"/>
                <a:gd name="connsiteX85" fmla="*/ 160451 w 431303"/>
                <a:gd name="connsiteY85" fmla="*/ 139320 h 373990"/>
                <a:gd name="connsiteX86" fmla="*/ 349733 w 431303"/>
                <a:gd name="connsiteY86" fmla="*/ 120158 h 373990"/>
                <a:gd name="connsiteX87" fmla="*/ 416186 w 431303"/>
                <a:gd name="connsiteY87" fmla="*/ 154535 h 373990"/>
                <a:gd name="connsiteX88" fmla="*/ 423610 w 431303"/>
                <a:gd name="connsiteY88" fmla="*/ 233490 h 373990"/>
                <a:gd name="connsiteX89" fmla="*/ 383597 w 431303"/>
                <a:gd name="connsiteY89" fmla="*/ 276485 h 373990"/>
                <a:gd name="connsiteX90" fmla="*/ 376821 w 431303"/>
                <a:gd name="connsiteY90" fmla="*/ 281622 h 373990"/>
                <a:gd name="connsiteX91" fmla="*/ 281559 w 431303"/>
                <a:gd name="connsiteY91" fmla="*/ 355267 h 373990"/>
                <a:gd name="connsiteX92" fmla="*/ 277292 w 431303"/>
                <a:gd name="connsiteY92" fmla="*/ 356520 h 373990"/>
                <a:gd name="connsiteX93" fmla="*/ 286325 w 431303"/>
                <a:gd name="connsiteY93" fmla="*/ 350589 h 373990"/>
                <a:gd name="connsiteX94" fmla="*/ 304295 w 431303"/>
                <a:gd name="connsiteY94" fmla="*/ 325431 h 373990"/>
                <a:gd name="connsiteX95" fmla="*/ 307899 w 431303"/>
                <a:gd name="connsiteY95" fmla="*/ 310860 h 373990"/>
                <a:gd name="connsiteX96" fmla="*/ 365598 w 431303"/>
                <a:gd name="connsiteY96" fmla="*/ 266254 h 373990"/>
                <a:gd name="connsiteX97" fmla="*/ 372548 w 431303"/>
                <a:gd name="connsiteY97" fmla="*/ 261031 h 373990"/>
                <a:gd name="connsiteX98" fmla="*/ 406258 w 431303"/>
                <a:gd name="connsiteY98" fmla="*/ 225590 h 373990"/>
                <a:gd name="connsiteX99" fmla="*/ 401122 w 431303"/>
                <a:gd name="connsiteY99" fmla="*/ 166147 h 373990"/>
                <a:gd name="connsiteX100" fmla="*/ 328607 w 431303"/>
                <a:gd name="connsiteY100" fmla="*/ 141757 h 373990"/>
                <a:gd name="connsiteX101" fmla="*/ 326536 w 431303"/>
                <a:gd name="connsiteY101" fmla="*/ 140645 h 373990"/>
                <a:gd name="connsiteX102" fmla="*/ 345133 w 431303"/>
                <a:gd name="connsiteY102" fmla="*/ 120729 h 373990"/>
                <a:gd name="connsiteX103" fmla="*/ 154280 w 431303"/>
                <a:gd name="connsiteY103" fmla="*/ 119992 h 373990"/>
                <a:gd name="connsiteX104" fmla="*/ 204640 w 431303"/>
                <a:gd name="connsiteY104" fmla="*/ 168960 h 373990"/>
                <a:gd name="connsiteX105" fmla="*/ 157042 w 431303"/>
                <a:gd name="connsiteY105" fmla="*/ 220602 h 373990"/>
                <a:gd name="connsiteX106" fmla="*/ 151519 w 431303"/>
                <a:gd name="connsiteY106" fmla="*/ 220602 h 373990"/>
                <a:gd name="connsiteX107" fmla="*/ 103921 w 431303"/>
                <a:gd name="connsiteY107" fmla="*/ 168960 h 373990"/>
                <a:gd name="connsiteX108" fmla="*/ 154280 w 431303"/>
                <a:gd name="connsiteY108" fmla="*/ 119992 h 373990"/>
                <a:gd name="connsiteX109" fmla="*/ 157096 w 431303"/>
                <a:gd name="connsiteY109" fmla="*/ 105331 h 373990"/>
                <a:gd name="connsiteX110" fmla="*/ 156794 w 431303"/>
                <a:gd name="connsiteY110" fmla="*/ 105417 h 373990"/>
                <a:gd name="connsiteX111" fmla="*/ 156806 w 431303"/>
                <a:gd name="connsiteY111" fmla="*/ 105417 h 373990"/>
                <a:gd name="connsiteX112" fmla="*/ 121827 w 431303"/>
                <a:gd name="connsiteY112" fmla="*/ 115878 h 373990"/>
                <a:gd name="connsiteX113" fmla="*/ 97989 w 431303"/>
                <a:gd name="connsiteY113" fmla="*/ 143873 h 373990"/>
                <a:gd name="connsiteX114" fmla="*/ 109042 w 431303"/>
                <a:gd name="connsiteY114" fmla="*/ 213576 h 373990"/>
                <a:gd name="connsiteX115" fmla="*/ 177173 w 431303"/>
                <a:gd name="connsiteY115" fmla="*/ 231919 h 373990"/>
                <a:gd name="connsiteX116" fmla="*/ 221773 w 431303"/>
                <a:gd name="connsiteY116" fmla="*/ 177235 h 373990"/>
                <a:gd name="connsiteX117" fmla="*/ 164609 w 431303"/>
                <a:gd name="connsiteY117" fmla="*/ 105719 h 373990"/>
                <a:gd name="connsiteX118" fmla="*/ 156806 w 431303"/>
                <a:gd name="connsiteY118" fmla="*/ 105417 h 373990"/>
                <a:gd name="connsiteX119" fmla="*/ 160377 w 431303"/>
                <a:gd name="connsiteY119" fmla="*/ 87332 h 373990"/>
                <a:gd name="connsiteX120" fmla="*/ 184568 w 431303"/>
                <a:gd name="connsiteY120" fmla="*/ 92113 h 373990"/>
                <a:gd name="connsiteX121" fmla="*/ 236625 w 431303"/>
                <a:gd name="connsiteY121" fmla="*/ 167568 h 373990"/>
                <a:gd name="connsiteX122" fmla="*/ 232159 w 431303"/>
                <a:gd name="connsiteY122" fmla="*/ 194002 h 373990"/>
                <a:gd name="connsiteX123" fmla="*/ 198531 w 431303"/>
                <a:gd name="connsiteY123" fmla="*/ 220121 h 373990"/>
                <a:gd name="connsiteX124" fmla="*/ 196805 w 431303"/>
                <a:gd name="connsiteY124" fmla="*/ 233457 h 373990"/>
                <a:gd name="connsiteX125" fmla="*/ 202139 w 431303"/>
                <a:gd name="connsiteY125" fmla="*/ 236093 h 373990"/>
                <a:gd name="connsiteX126" fmla="*/ 188921 w 431303"/>
                <a:gd name="connsiteY126" fmla="*/ 245905 h 373990"/>
                <a:gd name="connsiteX127" fmla="*/ 169071 w 431303"/>
                <a:gd name="connsiteY127" fmla="*/ 251019 h 373990"/>
                <a:gd name="connsiteX128" fmla="*/ 168075 w 431303"/>
                <a:gd name="connsiteY128" fmla="*/ 247358 h 373990"/>
                <a:gd name="connsiteX129" fmla="*/ 154912 w 431303"/>
                <a:gd name="connsiteY129" fmla="*/ 250985 h 373990"/>
                <a:gd name="connsiteX130" fmla="*/ 153933 w 431303"/>
                <a:gd name="connsiteY130" fmla="*/ 254103 h 373990"/>
                <a:gd name="connsiteX131" fmla="*/ 147554 w 431303"/>
                <a:gd name="connsiteY131" fmla="*/ 254103 h 373990"/>
                <a:gd name="connsiteX132" fmla="*/ 90223 w 431303"/>
                <a:gd name="connsiteY132" fmla="*/ 226972 h 373990"/>
                <a:gd name="connsiteX133" fmla="*/ 82451 w 431303"/>
                <a:gd name="connsiteY133" fmla="*/ 214423 h 373990"/>
                <a:gd name="connsiteX134" fmla="*/ 86122 w 431303"/>
                <a:gd name="connsiteY134" fmla="*/ 210021 h 373990"/>
                <a:gd name="connsiteX135" fmla="*/ 84356 w 431303"/>
                <a:gd name="connsiteY135" fmla="*/ 208556 h 373990"/>
                <a:gd name="connsiteX136" fmla="*/ 92114 w 431303"/>
                <a:gd name="connsiteY136" fmla="*/ 203660 h 373990"/>
                <a:gd name="connsiteX137" fmla="*/ 95136 w 431303"/>
                <a:gd name="connsiteY137" fmla="*/ 190537 h 373990"/>
                <a:gd name="connsiteX138" fmla="*/ 82014 w 431303"/>
                <a:gd name="connsiteY138" fmla="*/ 187472 h 373990"/>
                <a:gd name="connsiteX139" fmla="*/ 72432 w 431303"/>
                <a:gd name="connsiteY139" fmla="*/ 193648 h 373990"/>
                <a:gd name="connsiteX140" fmla="*/ 68026 w 431303"/>
                <a:gd name="connsiteY140" fmla="*/ 167568 h 373990"/>
                <a:gd name="connsiteX141" fmla="*/ 120065 w 431303"/>
                <a:gd name="connsiteY141" fmla="*/ 92113 h 373990"/>
                <a:gd name="connsiteX142" fmla="*/ 122431 w 431303"/>
                <a:gd name="connsiteY142" fmla="*/ 91645 h 373990"/>
                <a:gd name="connsiteX143" fmla="*/ 108699 w 431303"/>
                <a:gd name="connsiteY143" fmla="*/ 101734 h 373990"/>
                <a:gd name="connsiteX144" fmla="*/ 106152 w 431303"/>
                <a:gd name="connsiteY144" fmla="*/ 115373 h 373990"/>
                <a:gd name="connsiteX145" fmla="*/ 119923 w 431303"/>
                <a:gd name="connsiteY145" fmla="*/ 117056 h 373990"/>
                <a:gd name="connsiteX146" fmla="*/ 278022 w 431303"/>
                <a:gd name="connsiteY146" fmla="*/ 35 h 373990"/>
                <a:gd name="connsiteX147" fmla="*/ 344482 w 431303"/>
                <a:gd name="connsiteY147" fmla="*/ 34406 h 373990"/>
                <a:gd name="connsiteX148" fmla="*/ 351907 w 431303"/>
                <a:gd name="connsiteY148" fmla="*/ 113474 h 373990"/>
                <a:gd name="connsiteX149" fmla="*/ 345133 w 431303"/>
                <a:gd name="connsiteY149" fmla="*/ 120729 h 373990"/>
                <a:gd name="connsiteX150" fmla="*/ 323859 w 431303"/>
                <a:gd name="connsiteY150" fmla="*/ 123368 h 373990"/>
                <a:gd name="connsiteX151" fmla="*/ 316306 w 431303"/>
                <a:gd name="connsiteY151" fmla="*/ 135153 h 373990"/>
                <a:gd name="connsiteX152" fmla="*/ 326536 w 431303"/>
                <a:gd name="connsiteY152" fmla="*/ 140645 h 373990"/>
                <a:gd name="connsiteX153" fmla="*/ 311890 w 431303"/>
                <a:gd name="connsiteY153" fmla="*/ 156331 h 373990"/>
                <a:gd name="connsiteX154" fmla="*/ 305113 w 431303"/>
                <a:gd name="connsiteY154" fmla="*/ 161553 h 373990"/>
                <a:gd name="connsiteX155" fmla="*/ 244224 w 431303"/>
                <a:gd name="connsiteY155" fmla="*/ 208705 h 373990"/>
                <a:gd name="connsiteX156" fmla="*/ 237863 w 431303"/>
                <a:gd name="connsiteY156" fmla="*/ 206687 h 373990"/>
                <a:gd name="connsiteX157" fmla="*/ 227419 w 431303"/>
                <a:gd name="connsiteY157" fmla="*/ 215063 h 373990"/>
                <a:gd name="connsiteX158" fmla="*/ 230701 w 431303"/>
                <a:gd name="connsiteY158" fmla="*/ 219177 h 373990"/>
                <a:gd name="connsiteX159" fmla="*/ 210143 w 431303"/>
                <a:gd name="connsiteY159" fmla="*/ 235097 h 373990"/>
                <a:gd name="connsiteX160" fmla="*/ 204316 w 431303"/>
                <a:gd name="connsiteY160" fmla="*/ 237169 h 373990"/>
                <a:gd name="connsiteX161" fmla="*/ 202139 w 431303"/>
                <a:gd name="connsiteY161" fmla="*/ 236093 h 373990"/>
                <a:gd name="connsiteX162" fmla="*/ 214428 w 431303"/>
                <a:gd name="connsiteY162" fmla="*/ 226972 h 373990"/>
                <a:gd name="connsiteX163" fmla="*/ 231150 w 431303"/>
                <a:gd name="connsiteY163" fmla="*/ 199971 h 373990"/>
                <a:gd name="connsiteX164" fmla="*/ 232159 w 431303"/>
                <a:gd name="connsiteY164" fmla="*/ 194002 h 373990"/>
                <a:gd name="connsiteX165" fmla="*/ 293328 w 431303"/>
                <a:gd name="connsiteY165" fmla="*/ 146491 h 373990"/>
                <a:gd name="connsiteX166" fmla="*/ 300278 w 431303"/>
                <a:gd name="connsiteY166" fmla="*/ 141182 h 373990"/>
                <a:gd name="connsiteX167" fmla="*/ 334467 w 431303"/>
                <a:gd name="connsiteY167" fmla="*/ 105446 h 373990"/>
                <a:gd name="connsiteX168" fmla="*/ 329330 w 431303"/>
                <a:gd name="connsiteY168" fmla="*/ 46015 h 373990"/>
                <a:gd name="connsiteX169" fmla="*/ 256808 w 431303"/>
                <a:gd name="connsiteY169" fmla="*/ 21717 h 373990"/>
                <a:gd name="connsiteX170" fmla="*/ 198704 w 431303"/>
                <a:gd name="connsiteY170" fmla="*/ 57755 h 373990"/>
                <a:gd name="connsiteX171" fmla="*/ 177077 w 431303"/>
                <a:gd name="connsiteY171" fmla="*/ 75062 h 373990"/>
                <a:gd name="connsiteX172" fmla="*/ 160377 w 431303"/>
                <a:gd name="connsiteY172" fmla="*/ 87332 h 373990"/>
                <a:gd name="connsiteX173" fmla="*/ 152304 w 431303"/>
                <a:gd name="connsiteY173" fmla="*/ 85736 h 373990"/>
                <a:gd name="connsiteX174" fmla="*/ 122431 w 431303"/>
                <a:gd name="connsiteY174" fmla="*/ 91645 h 373990"/>
                <a:gd name="connsiteX175" fmla="*/ 165853 w 431303"/>
                <a:gd name="connsiteY175" fmla="*/ 59740 h 373990"/>
                <a:gd name="connsiteX176" fmla="*/ 186617 w 431303"/>
                <a:gd name="connsiteY176" fmla="*/ 43167 h 373990"/>
                <a:gd name="connsiteX177" fmla="*/ 252146 w 431303"/>
                <a:gd name="connsiteY177" fmla="*/ 3245 h 373990"/>
                <a:gd name="connsiteX178" fmla="*/ 278022 w 431303"/>
                <a:gd name="connsiteY178" fmla="*/ 35 h 37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431303" h="373990">
                  <a:moveTo>
                    <a:pt x="229180" y="258403"/>
                  </a:moveTo>
                  <a:cubicBezTo>
                    <a:pt x="222101" y="258403"/>
                    <a:pt x="215194" y="260863"/>
                    <a:pt x="209669" y="265265"/>
                  </a:cubicBezTo>
                  <a:cubicBezTo>
                    <a:pt x="197970" y="274631"/>
                    <a:pt x="194517" y="290902"/>
                    <a:pt x="201424" y="304195"/>
                  </a:cubicBezTo>
                  <a:cubicBezTo>
                    <a:pt x="208287" y="317445"/>
                    <a:pt x="223612" y="324005"/>
                    <a:pt x="237987" y="319862"/>
                  </a:cubicBezTo>
                  <a:cubicBezTo>
                    <a:pt x="252318" y="315675"/>
                    <a:pt x="261772" y="301951"/>
                    <a:pt x="260434" y="287061"/>
                  </a:cubicBezTo>
                  <a:cubicBezTo>
                    <a:pt x="259139" y="272128"/>
                    <a:pt x="247484" y="260216"/>
                    <a:pt x="232634" y="258619"/>
                  </a:cubicBezTo>
                  <a:close/>
                  <a:moveTo>
                    <a:pt x="84041" y="253292"/>
                  </a:moveTo>
                  <a:cubicBezTo>
                    <a:pt x="77091" y="253422"/>
                    <a:pt x="70401" y="255838"/>
                    <a:pt x="65006" y="260153"/>
                  </a:cubicBezTo>
                  <a:cubicBezTo>
                    <a:pt x="51625" y="270982"/>
                    <a:pt x="49467" y="290614"/>
                    <a:pt x="60215" y="304076"/>
                  </a:cubicBezTo>
                  <a:cubicBezTo>
                    <a:pt x="68243" y="313396"/>
                    <a:pt x="81019" y="317149"/>
                    <a:pt x="92803" y="313655"/>
                  </a:cubicBezTo>
                  <a:cubicBezTo>
                    <a:pt x="104629" y="310160"/>
                    <a:pt x="113262" y="300063"/>
                    <a:pt x="114902" y="287853"/>
                  </a:cubicBezTo>
                  <a:cubicBezTo>
                    <a:pt x="116672" y="270724"/>
                    <a:pt x="104327" y="255406"/>
                    <a:pt x="87192" y="253508"/>
                  </a:cubicBezTo>
                  <a:close/>
                  <a:moveTo>
                    <a:pt x="234620" y="239931"/>
                  </a:moveTo>
                  <a:cubicBezTo>
                    <a:pt x="247915" y="241312"/>
                    <a:pt x="260045" y="248002"/>
                    <a:pt x="268334" y="258403"/>
                  </a:cubicBezTo>
                  <a:cubicBezTo>
                    <a:pt x="276708" y="268848"/>
                    <a:pt x="280593" y="282141"/>
                    <a:pt x="279126" y="295391"/>
                  </a:cubicBezTo>
                  <a:cubicBezTo>
                    <a:pt x="276233" y="320725"/>
                    <a:pt x="254736" y="339888"/>
                    <a:pt x="229180" y="339845"/>
                  </a:cubicBezTo>
                  <a:lnTo>
                    <a:pt x="223655" y="339845"/>
                  </a:lnTo>
                  <a:cubicBezTo>
                    <a:pt x="196891" y="335917"/>
                    <a:pt x="178027" y="311532"/>
                    <a:pt x="181005" y="284644"/>
                  </a:cubicBezTo>
                  <a:cubicBezTo>
                    <a:pt x="183941" y="257712"/>
                    <a:pt x="207640" y="237989"/>
                    <a:pt x="234620" y="239931"/>
                  </a:cubicBezTo>
                  <a:close/>
                  <a:moveTo>
                    <a:pt x="79293" y="234761"/>
                  </a:moveTo>
                  <a:cubicBezTo>
                    <a:pt x="88983" y="233865"/>
                    <a:pt x="98932" y="235775"/>
                    <a:pt x="107867" y="240607"/>
                  </a:cubicBezTo>
                  <a:cubicBezTo>
                    <a:pt x="125736" y="250272"/>
                    <a:pt x="136052" y="269774"/>
                    <a:pt x="133980" y="289967"/>
                  </a:cubicBezTo>
                  <a:cubicBezTo>
                    <a:pt x="131175" y="315380"/>
                    <a:pt x="109723" y="334667"/>
                    <a:pt x="84127" y="334797"/>
                  </a:cubicBezTo>
                  <a:lnTo>
                    <a:pt x="84041" y="334797"/>
                  </a:lnTo>
                  <a:cubicBezTo>
                    <a:pt x="82228" y="334969"/>
                    <a:pt x="80372" y="334969"/>
                    <a:pt x="78516" y="334797"/>
                  </a:cubicBezTo>
                  <a:cubicBezTo>
                    <a:pt x="58315" y="332639"/>
                    <a:pt x="41438" y="318530"/>
                    <a:pt x="35697" y="299028"/>
                  </a:cubicBezTo>
                  <a:cubicBezTo>
                    <a:pt x="29957" y="279525"/>
                    <a:pt x="36474" y="258513"/>
                    <a:pt x="52273" y="245741"/>
                  </a:cubicBezTo>
                  <a:cubicBezTo>
                    <a:pt x="60172" y="239356"/>
                    <a:pt x="69603" y="235656"/>
                    <a:pt x="79293" y="234761"/>
                  </a:cubicBezTo>
                  <a:close/>
                  <a:moveTo>
                    <a:pt x="50470" y="208762"/>
                  </a:moveTo>
                  <a:lnTo>
                    <a:pt x="46987" y="218176"/>
                  </a:lnTo>
                  <a:cubicBezTo>
                    <a:pt x="48087" y="221910"/>
                    <a:pt x="51368" y="225007"/>
                    <a:pt x="56116" y="225029"/>
                  </a:cubicBezTo>
                  <a:cubicBezTo>
                    <a:pt x="57929" y="224899"/>
                    <a:pt x="59655" y="224295"/>
                    <a:pt x="61123" y="223216"/>
                  </a:cubicBezTo>
                  <a:lnTo>
                    <a:pt x="80373" y="211069"/>
                  </a:lnTo>
                  <a:lnTo>
                    <a:pt x="82451" y="214423"/>
                  </a:lnTo>
                  <a:lnTo>
                    <a:pt x="77446" y="220423"/>
                  </a:lnTo>
                  <a:cubicBezTo>
                    <a:pt x="46969" y="223358"/>
                    <a:pt x="22665" y="247182"/>
                    <a:pt x="19125" y="277566"/>
                  </a:cubicBezTo>
                  <a:cubicBezTo>
                    <a:pt x="16104" y="308123"/>
                    <a:pt x="34925" y="336651"/>
                    <a:pt x="64236" y="345887"/>
                  </a:cubicBezTo>
                  <a:cubicBezTo>
                    <a:pt x="93547" y="355080"/>
                    <a:pt x="125319" y="342477"/>
                    <a:pt x="140298" y="315675"/>
                  </a:cubicBezTo>
                  <a:lnTo>
                    <a:pt x="148298" y="313492"/>
                  </a:lnTo>
                  <a:lnTo>
                    <a:pt x="148398" y="314593"/>
                  </a:lnTo>
                  <a:lnTo>
                    <a:pt x="155032" y="327201"/>
                  </a:lnTo>
                  <a:lnTo>
                    <a:pt x="126366" y="356715"/>
                  </a:lnTo>
                  <a:cubicBezTo>
                    <a:pt x="113750" y="364186"/>
                    <a:pt x="99181" y="368351"/>
                    <a:pt x="84007" y="368416"/>
                  </a:cubicBezTo>
                  <a:lnTo>
                    <a:pt x="74467" y="368416"/>
                  </a:lnTo>
                  <a:cubicBezTo>
                    <a:pt x="31817" y="363582"/>
                    <a:pt x="-343" y="327285"/>
                    <a:pt x="2" y="284342"/>
                  </a:cubicBezTo>
                  <a:cubicBezTo>
                    <a:pt x="229" y="252134"/>
                    <a:pt x="18667" y="223956"/>
                    <a:pt x="45901" y="210096"/>
                  </a:cubicBezTo>
                  <a:close/>
                  <a:moveTo>
                    <a:pt x="244224" y="208705"/>
                  </a:moveTo>
                  <a:lnTo>
                    <a:pt x="268317" y="216346"/>
                  </a:lnTo>
                  <a:cubicBezTo>
                    <a:pt x="295879" y="231381"/>
                    <a:pt x="313682" y="261260"/>
                    <a:pt x="311967" y="294419"/>
                  </a:cubicBezTo>
                  <a:lnTo>
                    <a:pt x="307899" y="310860"/>
                  </a:lnTo>
                  <a:lnTo>
                    <a:pt x="270336" y="339899"/>
                  </a:lnTo>
                  <a:cubicBezTo>
                    <a:pt x="266193" y="343137"/>
                    <a:pt x="265416" y="349094"/>
                    <a:pt x="268610" y="353238"/>
                  </a:cubicBezTo>
                  <a:cubicBezTo>
                    <a:pt x="270423" y="355569"/>
                    <a:pt x="273228" y="356907"/>
                    <a:pt x="276120" y="356864"/>
                  </a:cubicBezTo>
                  <a:lnTo>
                    <a:pt x="277292" y="356520"/>
                  </a:lnTo>
                  <a:lnTo>
                    <a:pt x="260482" y="367556"/>
                  </a:lnTo>
                  <a:cubicBezTo>
                    <a:pt x="250824" y="371586"/>
                    <a:pt x="240259" y="373861"/>
                    <a:pt x="229188" y="373990"/>
                  </a:cubicBezTo>
                  <a:lnTo>
                    <a:pt x="219693" y="373990"/>
                  </a:lnTo>
                  <a:cubicBezTo>
                    <a:pt x="196668" y="371464"/>
                    <a:pt x="176837" y="359840"/>
                    <a:pt x="163387" y="343082"/>
                  </a:cubicBezTo>
                  <a:lnTo>
                    <a:pt x="155032" y="327201"/>
                  </a:lnTo>
                  <a:lnTo>
                    <a:pt x="157004" y="325170"/>
                  </a:lnTo>
                  <a:cubicBezTo>
                    <a:pt x="159637" y="320596"/>
                    <a:pt x="158040" y="314726"/>
                    <a:pt x="153421" y="312093"/>
                  </a:cubicBezTo>
                  <a:lnTo>
                    <a:pt x="148298" y="313492"/>
                  </a:lnTo>
                  <a:lnTo>
                    <a:pt x="145374" y="281380"/>
                  </a:lnTo>
                  <a:lnTo>
                    <a:pt x="153933" y="254103"/>
                  </a:lnTo>
                  <a:lnTo>
                    <a:pt x="157096" y="254103"/>
                  </a:lnTo>
                  <a:lnTo>
                    <a:pt x="169071" y="251019"/>
                  </a:lnTo>
                  <a:lnTo>
                    <a:pt x="171657" y="260526"/>
                  </a:lnTo>
                  <a:cubicBezTo>
                    <a:pt x="158710" y="285870"/>
                    <a:pt x="163716" y="316697"/>
                    <a:pt x="184130" y="336601"/>
                  </a:cubicBezTo>
                  <a:cubicBezTo>
                    <a:pt x="204501" y="356461"/>
                    <a:pt x="235446" y="360735"/>
                    <a:pt x="260435" y="347092"/>
                  </a:cubicBezTo>
                  <a:cubicBezTo>
                    <a:pt x="285424" y="333449"/>
                    <a:pt x="298631" y="305126"/>
                    <a:pt x="292977" y="277235"/>
                  </a:cubicBezTo>
                  <a:cubicBezTo>
                    <a:pt x="287280" y="249301"/>
                    <a:pt x="264104" y="228361"/>
                    <a:pt x="235791" y="225555"/>
                  </a:cubicBezTo>
                  <a:lnTo>
                    <a:pt x="230701" y="219177"/>
                  </a:lnTo>
                  <a:close/>
                  <a:moveTo>
                    <a:pt x="75719" y="201389"/>
                  </a:moveTo>
                  <a:lnTo>
                    <a:pt x="84356" y="208556"/>
                  </a:lnTo>
                  <a:lnTo>
                    <a:pt x="80373" y="211069"/>
                  </a:lnTo>
                  <a:lnTo>
                    <a:pt x="74584" y="201721"/>
                  </a:lnTo>
                  <a:close/>
                  <a:moveTo>
                    <a:pt x="72432" y="193648"/>
                  </a:moveTo>
                  <a:lnTo>
                    <a:pt x="73500" y="199971"/>
                  </a:lnTo>
                  <a:lnTo>
                    <a:pt x="74584" y="201721"/>
                  </a:lnTo>
                  <a:lnTo>
                    <a:pt x="50470" y="208762"/>
                  </a:lnTo>
                  <a:lnTo>
                    <a:pt x="50936" y="207502"/>
                  </a:lnTo>
                  <a:close/>
                  <a:moveTo>
                    <a:pt x="157042" y="139105"/>
                  </a:moveTo>
                  <a:cubicBezTo>
                    <a:pt x="135509" y="139191"/>
                    <a:pt x="120492" y="160460"/>
                    <a:pt x="127655" y="180738"/>
                  </a:cubicBezTo>
                  <a:cubicBezTo>
                    <a:pt x="134818" y="201015"/>
                    <a:pt x="159847" y="208177"/>
                    <a:pt x="176633" y="194716"/>
                  </a:cubicBezTo>
                  <a:cubicBezTo>
                    <a:pt x="183106" y="189539"/>
                    <a:pt x="187206" y="181989"/>
                    <a:pt x="188069" y="173792"/>
                  </a:cubicBezTo>
                  <a:cubicBezTo>
                    <a:pt x="189968" y="156621"/>
                    <a:pt x="177583" y="141219"/>
                    <a:pt x="160451" y="139320"/>
                  </a:cubicBezTo>
                  <a:close/>
                  <a:moveTo>
                    <a:pt x="349733" y="120158"/>
                  </a:moveTo>
                  <a:cubicBezTo>
                    <a:pt x="375501" y="120896"/>
                    <a:pt x="400129" y="133199"/>
                    <a:pt x="416186" y="154535"/>
                  </a:cubicBezTo>
                  <a:cubicBezTo>
                    <a:pt x="433235" y="177371"/>
                    <a:pt x="436084" y="207848"/>
                    <a:pt x="423610" y="233490"/>
                  </a:cubicBezTo>
                  <a:cubicBezTo>
                    <a:pt x="414114" y="250973"/>
                    <a:pt x="400345" y="265736"/>
                    <a:pt x="383597" y="276485"/>
                  </a:cubicBezTo>
                  <a:lnTo>
                    <a:pt x="376821" y="281622"/>
                  </a:lnTo>
                  <a:lnTo>
                    <a:pt x="281559" y="355267"/>
                  </a:lnTo>
                  <a:lnTo>
                    <a:pt x="277292" y="356520"/>
                  </a:lnTo>
                  <a:lnTo>
                    <a:pt x="286325" y="350589"/>
                  </a:lnTo>
                  <a:cubicBezTo>
                    <a:pt x="293762" y="343439"/>
                    <a:pt x="299886" y="334922"/>
                    <a:pt x="304295" y="325431"/>
                  </a:cubicBezTo>
                  <a:lnTo>
                    <a:pt x="307899" y="310860"/>
                  </a:lnTo>
                  <a:lnTo>
                    <a:pt x="365598" y="266254"/>
                  </a:lnTo>
                  <a:lnTo>
                    <a:pt x="372548" y="261031"/>
                  </a:lnTo>
                  <a:cubicBezTo>
                    <a:pt x="386489" y="252138"/>
                    <a:pt x="398057" y="239965"/>
                    <a:pt x="406258" y="225590"/>
                  </a:cubicBezTo>
                  <a:cubicBezTo>
                    <a:pt x="415582" y="206337"/>
                    <a:pt x="413596" y="183501"/>
                    <a:pt x="401122" y="166147"/>
                  </a:cubicBezTo>
                  <a:cubicBezTo>
                    <a:pt x="384288" y="143873"/>
                    <a:pt x="355498" y="134203"/>
                    <a:pt x="328607" y="141757"/>
                  </a:cubicBezTo>
                  <a:lnTo>
                    <a:pt x="326536" y="140645"/>
                  </a:lnTo>
                  <a:lnTo>
                    <a:pt x="345133" y="120729"/>
                  </a:lnTo>
                  <a:close/>
                  <a:moveTo>
                    <a:pt x="154280" y="119992"/>
                  </a:moveTo>
                  <a:cubicBezTo>
                    <a:pt x="181553" y="119992"/>
                    <a:pt x="203863" y="141693"/>
                    <a:pt x="204640" y="168960"/>
                  </a:cubicBezTo>
                  <a:cubicBezTo>
                    <a:pt x="205373" y="196226"/>
                    <a:pt x="184272" y="219135"/>
                    <a:pt x="157042" y="220602"/>
                  </a:cubicBezTo>
                  <a:lnTo>
                    <a:pt x="151519" y="220602"/>
                  </a:lnTo>
                  <a:cubicBezTo>
                    <a:pt x="124246" y="219135"/>
                    <a:pt x="103144" y="196226"/>
                    <a:pt x="103921" y="168960"/>
                  </a:cubicBezTo>
                  <a:cubicBezTo>
                    <a:pt x="104655" y="141693"/>
                    <a:pt x="126965" y="119992"/>
                    <a:pt x="154280" y="119992"/>
                  </a:cubicBezTo>
                  <a:close/>
                  <a:moveTo>
                    <a:pt x="157096" y="105331"/>
                  </a:moveTo>
                  <a:lnTo>
                    <a:pt x="156794" y="105417"/>
                  </a:lnTo>
                  <a:lnTo>
                    <a:pt x="156806" y="105417"/>
                  </a:lnTo>
                  <a:lnTo>
                    <a:pt x="121827" y="115878"/>
                  </a:lnTo>
                  <a:cubicBezTo>
                    <a:pt x="111546" y="122584"/>
                    <a:pt x="103170" y="132198"/>
                    <a:pt x="97989" y="143873"/>
                  </a:cubicBezTo>
                  <a:cubicBezTo>
                    <a:pt x="87584" y="167265"/>
                    <a:pt x="91945" y="194543"/>
                    <a:pt x="109042" y="213576"/>
                  </a:cubicBezTo>
                  <a:cubicBezTo>
                    <a:pt x="126139" y="232566"/>
                    <a:pt x="152822" y="239774"/>
                    <a:pt x="177173" y="231919"/>
                  </a:cubicBezTo>
                  <a:cubicBezTo>
                    <a:pt x="201523" y="224107"/>
                    <a:pt x="219009" y="202657"/>
                    <a:pt x="221773" y="177235"/>
                  </a:cubicBezTo>
                  <a:cubicBezTo>
                    <a:pt x="225615" y="141758"/>
                    <a:pt x="200099" y="109776"/>
                    <a:pt x="164609" y="105719"/>
                  </a:cubicBezTo>
                  <a:lnTo>
                    <a:pt x="156806" y="105417"/>
                  </a:lnTo>
                  <a:close/>
                  <a:moveTo>
                    <a:pt x="160377" y="87332"/>
                  </a:moveTo>
                  <a:lnTo>
                    <a:pt x="184568" y="92113"/>
                  </a:lnTo>
                  <a:cubicBezTo>
                    <a:pt x="214403" y="104446"/>
                    <a:pt x="235654" y="133385"/>
                    <a:pt x="236625" y="167568"/>
                  </a:cubicBezTo>
                  <a:lnTo>
                    <a:pt x="232159" y="194002"/>
                  </a:lnTo>
                  <a:lnTo>
                    <a:pt x="198531" y="220121"/>
                  </a:lnTo>
                  <a:cubicBezTo>
                    <a:pt x="194387" y="223358"/>
                    <a:pt x="193610" y="229314"/>
                    <a:pt x="196805" y="233457"/>
                  </a:cubicBezTo>
                  <a:lnTo>
                    <a:pt x="202139" y="236093"/>
                  </a:lnTo>
                  <a:lnTo>
                    <a:pt x="188921" y="245905"/>
                  </a:lnTo>
                  <a:lnTo>
                    <a:pt x="169071" y="251019"/>
                  </a:lnTo>
                  <a:lnTo>
                    <a:pt x="168075" y="247358"/>
                  </a:lnTo>
                  <a:cubicBezTo>
                    <a:pt x="163414" y="244768"/>
                    <a:pt x="157544" y="246365"/>
                    <a:pt x="154912" y="250985"/>
                  </a:cubicBezTo>
                  <a:lnTo>
                    <a:pt x="153933" y="254103"/>
                  </a:lnTo>
                  <a:lnTo>
                    <a:pt x="147554" y="254103"/>
                  </a:lnTo>
                  <a:cubicBezTo>
                    <a:pt x="124779" y="252808"/>
                    <a:pt x="104573" y="242580"/>
                    <a:pt x="90223" y="226972"/>
                  </a:cubicBezTo>
                  <a:lnTo>
                    <a:pt x="82451" y="214423"/>
                  </a:lnTo>
                  <a:lnTo>
                    <a:pt x="86122" y="210021"/>
                  </a:lnTo>
                  <a:lnTo>
                    <a:pt x="84356" y="208556"/>
                  </a:lnTo>
                  <a:lnTo>
                    <a:pt x="92114" y="203660"/>
                  </a:lnTo>
                  <a:cubicBezTo>
                    <a:pt x="96560" y="200898"/>
                    <a:pt x="97941" y="195027"/>
                    <a:pt x="95136" y="190537"/>
                  </a:cubicBezTo>
                  <a:cubicBezTo>
                    <a:pt x="92373" y="186048"/>
                    <a:pt x="86460" y="184710"/>
                    <a:pt x="82014" y="187472"/>
                  </a:cubicBezTo>
                  <a:lnTo>
                    <a:pt x="72432" y="193648"/>
                  </a:lnTo>
                  <a:lnTo>
                    <a:pt x="68026" y="167568"/>
                  </a:lnTo>
                  <a:cubicBezTo>
                    <a:pt x="68997" y="133385"/>
                    <a:pt x="90247" y="104446"/>
                    <a:pt x="120065" y="92113"/>
                  </a:cubicBezTo>
                  <a:lnTo>
                    <a:pt x="122431" y="91645"/>
                  </a:lnTo>
                  <a:lnTo>
                    <a:pt x="108699" y="101734"/>
                  </a:lnTo>
                  <a:cubicBezTo>
                    <a:pt x="104080" y="104712"/>
                    <a:pt x="102915" y="110970"/>
                    <a:pt x="106152" y="115373"/>
                  </a:cubicBezTo>
                  <a:cubicBezTo>
                    <a:pt x="109390" y="119818"/>
                    <a:pt x="115692" y="120595"/>
                    <a:pt x="119923" y="117056"/>
                  </a:cubicBezTo>
                  <a:close/>
                  <a:moveTo>
                    <a:pt x="278022" y="35"/>
                  </a:moveTo>
                  <a:cubicBezTo>
                    <a:pt x="303793" y="774"/>
                    <a:pt x="328423" y="13074"/>
                    <a:pt x="344482" y="34406"/>
                  </a:cubicBezTo>
                  <a:cubicBezTo>
                    <a:pt x="361576" y="57280"/>
                    <a:pt x="364425" y="87794"/>
                    <a:pt x="351907" y="113474"/>
                  </a:cubicBezTo>
                  <a:lnTo>
                    <a:pt x="345133" y="120729"/>
                  </a:lnTo>
                  <a:lnTo>
                    <a:pt x="323859" y="123368"/>
                  </a:lnTo>
                  <a:cubicBezTo>
                    <a:pt x="318377" y="124317"/>
                    <a:pt x="314881" y="129757"/>
                    <a:pt x="316306" y="135153"/>
                  </a:cubicBezTo>
                  <a:lnTo>
                    <a:pt x="326536" y="140645"/>
                  </a:lnTo>
                  <a:lnTo>
                    <a:pt x="311890" y="156331"/>
                  </a:lnTo>
                  <a:cubicBezTo>
                    <a:pt x="309602" y="158014"/>
                    <a:pt x="307314" y="159741"/>
                    <a:pt x="305113" y="161553"/>
                  </a:cubicBezTo>
                  <a:lnTo>
                    <a:pt x="244224" y="208705"/>
                  </a:lnTo>
                  <a:lnTo>
                    <a:pt x="237863" y="206687"/>
                  </a:lnTo>
                  <a:cubicBezTo>
                    <a:pt x="232684" y="206126"/>
                    <a:pt x="227980" y="209882"/>
                    <a:pt x="227419" y="215063"/>
                  </a:cubicBezTo>
                  <a:lnTo>
                    <a:pt x="230701" y="219177"/>
                  </a:lnTo>
                  <a:lnTo>
                    <a:pt x="210143" y="235097"/>
                  </a:lnTo>
                  <a:cubicBezTo>
                    <a:pt x="208503" y="236392"/>
                    <a:pt x="206431" y="237169"/>
                    <a:pt x="204316" y="237169"/>
                  </a:cubicBezTo>
                  <a:lnTo>
                    <a:pt x="202139" y="236093"/>
                  </a:lnTo>
                  <a:lnTo>
                    <a:pt x="214428" y="226972"/>
                  </a:lnTo>
                  <a:cubicBezTo>
                    <a:pt x="221603" y="219168"/>
                    <a:pt x="227314" y="210019"/>
                    <a:pt x="231150" y="199971"/>
                  </a:cubicBezTo>
                  <a:lnTo>
                    <a:pt x="232159" y="194002"/>
                  </a:lnTo>
                  <a:lnTo>
                    <a:pt x="293328" y="146491"/>
                  </a:lnTo>
                  <a:lnTo>
                    <a:pt x="300278" y="141182"/>
                  </a:lnTo>
                  <a:cubicBezTo>
                    <a:pt x="314480" y="132291"/>
                    <a:pt x="326222" y="120034"/>
                    <a:pt x="334467" y="105446"/>
                  </a:cubicBezTo>
                  <a:cubicBezTo>
                    <a:pt x="343791" y="86197"/>
                    <a:pt x="341805" y="63366"/>
                    <a:pt x="329330" y="46015"/>
                  </a:cubicBezTo>
                  <a:cubicBezTo>
                    <a:pt x="312451" y="23788"/>
                    <a:pt x="283701" y="14121"/>
                    <a:pt x="256808" y="21717"/>
                  </a:cubicBezTo>
                  <a:cubicBezTo>
                    <a:pt x="235094" y="27241"/>
                    <a:pt x="216619" y="42779"/>
                    <a:pt x="198704" y="57755"/>
                  </a:cubicBezTo>
                  <a:cubicBezTo>
                    <a:pt x="191668" y="63625"/>
                    <a:pt x="184415" y="69624"/>
                    <a:pt x="177077" y="75062"/>
                  </a:cubicBezTo>
                  <a:lnTo>
                    <a:pt x="160377" y="87332"/>
                  </a:lnTo>
                  <a:lnTo>
                    <a:pt x="152304" y="85736"/>
                  </a:lnTo>
                  <a:lnTo>
                    <a:pt x="122431" y="91645"/>
                  </a:lnTo>
                  <a:lnTo>
                    <a:pt x="165853" y="59740"/>
                  </a:lnTo>
                  <a:cubicBezTo>
                    <a:pt x="172803" y="54691"/>
                    <a:pt x="179451" y="49080"/>
                    <a:pt x="186617" y="43167"/>
                  </a:cubicBezTo>
                  <a:cubicBezTo>
                    <a:pt x="206129" y="26766"/>
                    <a:pt x="226331" y="9805"/>
                    <a:pt x="252146" y="3245"/>
                  </a:cubicBezTo>
                  <a:cubicBezTo>
                    <a:pt x="260715" y="828"/>
                    <a:pt x="269432" y="-211"/>
                    <a:pt x="278022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9" name="文本框 38"/>
            <p:cNvSpPr txBox="1"/>
            <p:nvPr/>
          </p:nvSpPr>
          <p:spPr>
            <a:xfrm>
              <a:off x="3440" y="2993"/>
              <a:ext cx="557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3.需求分析 Analysis</a:t>
              </a:r>
              <a:endParaRPr lang="en-US" altLang="zh-CN" sz="18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40" name="组合 13"/>
          <p:cNvGrpSpPr/>
          <p:nvPr/>
        </p:nvGrpSpPr>
        <p:grpSpPr>
          <a:xfrm>
            <a:off x="884555" y="4857115"/>
            <a:ext cx="4730750" cy="1112520"/>
            <a:chOff x="1466" y="2824"/>
            <a:chExt cx="7450" cy="1752"/>
          </a:xfrm>
        </p:grpSpPr>
        <p:sp>
          <p:nvSpPr>
            <p:cNvPr id="41" name="圆角矩形 40"/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iconfont-11117-5703307"/>
            <p:cNvSpPr>
              <a:spLocks noChangeAspect="1"/>
            </p:cNvSpPr>
            <p:nvPr/>
          </p:nvSpPr>
          <p:spPr bwMode="auto">
            <a:xfrm>
              <a:off x="1956" y="3330"/>
              <a:ext cx="736" cy="740"/>
            </a:xfrm>
            <a:custGeom>
              <a:avLst/>
              <a:gdLst>
                <a:gd name="connsiteX0" fmla="*/ 353010 w 401970"/>
                <a:gd name="connsiteY0" fmla="*/ 334988 h 403627"/>
                <a:gd name="connsiteX1" fmla="*/ 365960 w 401970"/>
                <a:gd name="connsiteY1" fmla="*/ 338830 h 403627"/>
                <a:gd name="connsiteX2" fmla="*/ 400361 w 401970"/>
                <a:gd name="connsiteY2" fmla="*/ 390148 h 403627"/>
                <a:gd name="connsiteX3" fmla="*/ 400836 w 401970"/>
                <a:gd name="connsiteY3" fmla="*/ 399687 h 403627"/>
                <a:gd name="connsiteX4" fmla="*/ 392937 w 401970"/>
                <a:gd name="connsiteY4" fmla="*/ 403614 h 403627"/>
                <a:gd name="connsiteX5" fmla="*/ 9039 w 401970"/>
                <a:gd name="connsiteY5" fmla="*/ 403614 h 403627"/>
                <a:gd name="connsiteX6" fmla="*/ 1614 w 401970"/>
                <a:gd name="connsiteY6" fmla="*/ 389673 h 403627"/>
                <a:gd name="connsiteX7" fmla="*/ 32951 w 401970"/>
                <a:gd name="connsiteY7" fmla="*/ 342930 h 403627"/>
                <a:gd name="connsiteX8" fmla="*/ 45426 w 401970"/>
                <a:gd name="connsiteY8" fmla="*/ 340427 h 403627"/>
                <a:gd name="connsiteX9" fmla="*/ 47800 w 401970"/>
                <a:gd name="connsiteY9" fmla="*/ 352900 h 403627"/>
                <a:gd name="connsiteX10" fmla="*/ 25786 w 401970"/>
                <a:gd name="connsiteY10" fmla="*/ 385703 h 403627"/>
                <a:gd name="connsiteX11" fmla="*/ 376146 w 401970"/>
                <a:gd name="connsiteY11" fmla="*/ 385703 h 403627"/>
                <a:gd name="connsiteX12" fmla="*/ 350982 w 401970"/>
                <a:gd name="connsiteY12" fmla="*/ 348368 h 403627"/>
                <a:gd name="connsiteX13" fmla="*/ 353010 w 401970"/>
                <a:gd name="connsiteY13" fmla="*/ 334988 h 403627"/>
                <a:gd name="connsiteX14" fmla="*/ 353485 w 401970"/>
                <a:gd name="connsiteY14" fmla="*/ 264895 h 403627"/>
                <a:gd name="connsiteX15" fmla="*/ 365960 w 401970"/>
                <a:gd name="connsiteY15" fmla="*/ 267269 h 403627"/>
                <a:gd name="connsiteX16" fmla="*/ 400361 w 401970"/>
                <a:gd name="connsiteY16" fmla="*/ 318630 h 403627"/>
                <a:gd name="connsiteX17" fmla="*/ 400836 w 401970"/>
                <a:gd name="connsiteY17" fmla="*/ 328169 h 403627"/>
                <a:gd name="connsiteX18" fmla="*/ 392937 w 401970"/>
                <a:gd name="connsiteY18" fmla="*/ 333003 h 403627"/>
                <a:gd name="connsiteX19" fmla="*/ 9039 w 401970"/>
                <a:gd name="connsiteY19" fmla="*/ 333003 h 403627"/>
                <a:gd name="connsiteX20" fmla="*/ 1614 w 401970"/>
                <a:gd name="connsiteY20" fmla="*/ 319105 h 403627"/>
                <a:gd name="connsiteX21" fmla="*/ 35973 w 401970"/>
                <a:gd name="connsiteY21" fmla="*/ 267787 h 403627"/>
                <a:gd name="connsiteX22" fmla="*/ 47584 w 401970"/>
                <a:gd name="connsiteY22" fmla="*/ 266017 h 403627"/>
                <a:gd name="connsiteX23" fmla="*/ 50951 w 401970"/>
                <a:gd name="connsiteY23" fmla="*/ 277282 h 403627"/>
                <a:gd name="connsiteX24" fmla="*/ 25786 w 401970"/>
                <a:gd name="connsiteY24" fmla="*/ 314616 h 403627"/>
                <a:gd name="connsiteX25" fmla="*/ 376146 w 401970"/>
                <a:gd name="connsiteY25" fmla="*/ 314616 h 403627"/>
                <a:gd name="connsiteX26" fmla="*/ 350982 w 401970"/>
                <a:gd name="connsiteY26" fmla="*/ 277282 h 403627"/>
                <a:gd name="connsiteX27" fmla="*/ 353485 w 401970"/>
                <a:gd name="connsiteY27" fmla="*/ 264895 h 403627"/>
                <a:gd name="connsiteX28" fmla="*/ 259883 w 401970"/>
                <a:gd name="connsiteY28" fmla="*/ 158891 h 403627"/>
                <a:gd name="connsiteX29" fmla="*/ 277653 w 401970"/>
                <a:gd name="connsiteY29" fmla="*/ 158891 h 403627"/>
                <a:gd name="connsiteX30" fmla="*/ 277490 w 401970"/>
                <a:gd name="connsiteY30" fmla="*/ 159232 h 403627"/>
                <a:gd name="connsiteX31" fmla="*/ 276323 w 401970"/>
                <a:gd name="connsiteY31" fmla="*/ 207726 h 403627"/>
                <a:gd name="connsiteX32" fmla="*/ 268813 w 401970"/>
                <a:gd name="connsiteY32" fmla="*/ 217908 h 403627"/>
                <a:gd name="connsiteX33" fmla="*/ 267475 w 401970"/>
                <a:gd name="connsiteY33" fmla="*/ 218038 h 403627"/>
                <a:gd name="connsiteX34" fmla="*/ 258627 w 401970"/>
                <a:gd name="connsiteY34" fmla="*/ 210401 h 403627"/>
                <a:gd name="connsiteX35" fmla="*/ 256835 w 401970"/>
                <a:gd name="connsiteY35" fmla="*/ 178375 h 403627"/>
                <a:gd name="connsiteX36" fmla="*/ 192030 w 401970"/>
                <a:gd name="connsiteY36" fmla="*/ 158891 h 403627"/>
                <a:gd name="connsiteX37" fmla="*/ 209941 w 401970"/>
                <a:gd name="connsiteY37" fmla="*/ 158891 h 403627"/>
                <a:gd name="connsiteX38" fmla="*/ 209941 w 401970"/>
                <a:gd name="connsiteY38" fmla="*/ 222093 h 403627"/>
                <a:gd name="connsiteX39" fmla="*/ 201007 w 401970"/>
                <a:gd name="connsiteY39" fmla="*/ 231068 h 403627"/>
                <a:gd name="connsiteX40" fmla="*/ 192030 w 401970"/>
                <a:gd name="connsiteY40" fmla="*/ 222093 h 403627"/>
                <a:gd name="connsiteX41" fmla="*/ 129625 w 401970"/>
                <a:gd name="connsiteY41" fmla="*/ 158891 h 403627"/>
                <a:gd name="connsiteX42" fmla="*/ 147715 w 401970"/>
                <a:gd name="connsiteY42" fmla="*/ 158891 h 403627"/>
                <a:gd name="connsiteX43" fmla="*/ 150864 w 401970"/>
                <a:gd name="connsiteY43" fmla="*/ 179011 h 403627"/>
                <a:gd name="connsiteX44" fmla="*/ 149084 w 401970"/>
                <a:gd name="connsiteY44" fmla="*/ 211048 h 403627"/>
                <a:gd name="connsiteX45" fmla="*/ 140236 w 401970"/>
                <a:gd name="connsiteY45" fmla="*/ 218599 h 403627"/>
                <a:gd name="connsiteX46" fmla="*/ 138898 w 401970"/>
                <a:gd name="connsiteY46" fmla="*/ 218599 h 403627"/>
                <a:gd name="connsiteX47" fmla="*/ 131345 w 401970"/>
                <a:gd name="connsiteY47" fmla="*/ 208502 h 403627"/>
                <a:gd name="connsiteX48" fmla="*/ 130184 w 401970"/>
                <a:gd name="connsiteY48" fmla="*/ 160062 h 403627"/>
                <a:gd name="connsiteX49" fmla="*/ 209941 w 401970"/>
                <a:gd name="connsiteY49" fmla="*/ 140807 h 403627"/>
                <a:gd name="connsiteX50" fmla="*/ 266958 w 401970"/>
                <a:gd name="connsiteY50" fmla="*/ 140807 h 403627"/>
                <a:gd name="connsiteX51" fmla="*/ 260897 w 401970"/>
                <a:gd name="connsiteY51" fmla="*/ 152407 h 403627"/>
                <a:gd name="connsiteX52" fmla="*/ 259883 w 401970"/>
                <a:gd name="connsiteY52" fmla="*/ 158891 h 403627"/>
                <a:gd name="connsiteX53" fmla="*/ 209941 w 401970"/>
                <a:gd name="connsiteY53" fmla="*/ 158891 h 403627"/>
                <a:gd name="connsiteX54" fmla="*/ 140424 w 401970"/>
                <a:gd name="connsiteY54" fmla="*/ 140807 h 403627"/>
                <a:gd name="connsiteX55" fmla="*/ 192030 w 401970"/>
                <a:gd name="connsiteY55" fmla="*/ 140807 h 403627"/>
                <a:gd name="connsiteX56" fmla="*/ 192030 w 401970"/>
                <a:gd name="connsiteY56" fmla="*/ 158891 h 403627"/>
                <a:gd name="connsiteX57" fmla="*/ 147715 w 401970"/>
                <a:gd name="connsiteY57" fmla="*/ 158891 h 403627"/>
                <a:gd name="connsiteX58" fmla="*/ 146795 w 401970"/>
                <a:gd name="connsiteY58" fmla="*/ 153018 h 403627"/>
                <a:gd name="connsiteX59" fmla="*/ 77885 w 401970"/>
                <a:gd name="connsiteY59" fmla="*/ 140807 h 403627"/>
                <a:gd name="connsiteX60" fmla="*/ 120993 w 401970"/>
                <a:gd name="connsiteY60" fmla="*/ 140807 h 403627"/>
                <a:gd name="connsiteX61" fmla="*/ 129625 w 401970"/>
                <a:gd name="connsiteY61" fmla="*/ 158891 h 403627"/>
                <a:gd name="connsiteX62" fmla="*/ 82676 w 401970"/>
                <a:gd name="connsiteY62" fmla="*/ 158891 h 403627"/>
                <a:gd name="connsiteX63" fmla="*/ 25786 w 401970"/>
                <a:gd name="connsiteY63" fmla="*/ 243573 h 403627"/>
                <a:gd name="connsiteX64" fmla="*/ 376060 w 401970"/>
                <a:gd name="connsiteY64" fmla="*/ 243573 h 403627"/>
                <a:gd name="connsiteX65" fmla="*/ 318911 w 401970"/>
                <a:gd name="connsiteY65" fmla="*/ 158891 h 403627"/>
                <a:gd name="connsiteX66" fmla="*/ 277653 w 401970"/>
                <a:gd name="connsiteY66" fmla="*/ 158891 h 403627"/>
                <a:gd name="connsiteX67" fmla="*/ 286281 w 401970"/>
                <a:gd name="connsiteY67" fmla="*/ 140807 h 403627"/>
                <a:gd name="connsiteX68" fmla="*/ 324048 w 401970"/>
                <a:gd name="connsiteY68" fmla="*/ 140807 h 403627"/>
                <a:gd name="connsiteX69" fmla="*/ 331472 w 401970"/>
                <a:gd name="connsiteY69" fmla="*/ 144778 h 403627"/>
                <a:gd name="connsiteX70" fmla="*/ 400361 w 401970"/>
                <a:gd name="connsiteY70" fmla="*/ 247371 h 403627"/>
                <a:gd name="connsiteX71" fmla="*/ 400836 w 401970"/>
                <a:gd name="connsiteY71" fmla="*/ 256910 h 403627"/>
                <a:gd name="connsiteX72" fmla="*/ 392937 w 401970"/>
                <a:gd name="connsiteY72" fmla="*/ 261269 h 403627"/>
                <a:gd name="connsiteX73" fmla="*/ 9039 w 401970"/>
                <a:gd name="connsiteY73" fmla="*/ 261269 h 403627"/>
                <a:gd name="connsiteX74" fmla="*/ 1614 w 401970"/>
                <a:gd name="connsiteY74" fmla="*/ 247371 h 403627"/>
                <a:gd name="connsiteX75" fmla="*/ 70461 w 401970"/>
                <a:gd name="connsiteY75" fmla="*/ 144778 h 403627"/>
                <a:gd name="connsiteX76" fmla="*/ 77885 w 401970"/>
                <a:gd name="connsiteY76" fmla="*/ 140807 h 403627"/>
                <a:gd name="connsiteX77" fmla="*/ 192030 w 401970"/>
                <a:gd name="connsiteY77" fmla="*/ 95405 h 403627"/>
                <a:gd name="connsiteX78" fmla="*/ 200988 w 401970"/>
                <a:gd name="connsiteY78" fmla="*/ 98121 h 403627"/>
                <a:gd name="connsiteX79" fmla="*/ 209941 w 401970"/>
                <a:gd name="connsiteY79" fmla="*/ 96316 h 403627"/>
                <a:gd name="connsiteX80" fmla="*/ 209941 w 401970"/>
                <a:gd name="connsiteY80" fmla="*/ 140807 h 403627"/>
                <a:gd name="connsiteX81" fmla="*/ 192030 w 401970"/>
                <a:gd name="connsiteY81" fmla="*/ 140807 h 403627"/>
                <a:gd name="connsiteX82" fmla="*/ 306580 w 401970"/>
                <a:gd name="connsiteY82" fmla="*/ 95337 h 403627"/>
                <a:gd name="connsiteX83" fmla="*/ 307343 w 401970"/>
                <a:gd name="connsiteY83" fmla="*/ 102998 h 403627"/>
                <a:gd name="connsiteX84" fmla="*/ 314244 w 401970"/>
                <a:gd name="connsiteY84" fmla="*/ 111419 h 403627"/>
                <a:gd name="connsiteX85" fmla="*/ 308552 w 401970"/>
                <a:gd name="connsiteY85" fmla="*/ 114279 h 403627"/>
                <a:gd name="connsiteX86" fmla="*/ 291710 w 401970"/>
                <a:gd name="connsiteY86" fmla="*/ 129430 h 403627"/>
                <a:gd name="connsiteX87" fmla="*/ 286281 w 401970"/>
                <a:gd name="connsiteY87" fmla="*/ 140807 h 403627"/>
                <a:gd name="connsiteX88" fmla="*/ 266958 w 401970"/>
                <a:gd name="connsiteY88" fmla="*/ 140807 h 403627"/>
                <a:gd name="connsiteX89" fmla="*/ 279700 w 401970"/>
                <a:gd name="connsiteY89" fmla="*/ 116422 h 403627"/>
                <a:gd name="connsiteX90" fmla="*/ 301272 w 401970"/>
                <a:gd name="connsiteY90" fmla="*/ 98000 h 403627"/>
                <a:gd name="connsiteX91" fmla="*/ 95824 w 401970"/>
                <a:gd name="connsiteY91" fmla="*/ 93386 h 403627"/>
                <a:gd name="connsiteX92" fmla="*/ 127989 w 401970"/>
                <a:gd name="connsiteY92" fmla="*/ 116977 h 403627"/>
                <a:gd name="connsiteX93" fmla="*/ 140424 w 401970"/>
                <a:gd name="connsiteY93" fmla="*/ 140807 h 403627"/>
                <a:gd name="connsiteX94" fmla="*/ 120993 w 401970"/>
                <a:gd name="connsiteY94" fmla="*/ 140807 h 403627"/>
                <a:gd name="connsiteX95" fmla="*/ 115937 w 401970"/>
                <a:gd name="connsiteY95" fmla="*/ 130212 h 403627"/>
                <a:gd name="connsiteX96" fmla="*/ 90040 w 401970"/>
                <a:gd name="connsiteY96" fmla="*/ 110429 h 403627"/>
                <a:gd name="connsiteX97" fmla="*/ 88297 w 401970"/>
                <a:gd name="connsiteY97" fmla="*/ 106401 h 403627"/>
                <a:gd name="connsiteX98" fmla="*/ 93069 w 401970"/>
                <a:gd name="connsiteY98" fmla="*/ 94908 h 403627"/>
                <a:gd name="connsiteX99" fmla="*/ 346061 w 401970"/>
                <a:gd name="connsiteY99" fmla="*/ 62987 h 403627"/>
                <a:gd name="connsiteX100" fmla="*/ 323875 w 401970"/>
                <a:gd name="connsiteY100" fmla="*/ 77792 h 403627"/>
                <a:gd name="connsiteX101" fmla="*/ 329055 w 401970"/>
                <a:gd name="connsiteY101" fmla="*/ 103947 h 403627"/>
                <a:gd name="connsiteX102" fmla="*/ 355255 w 401970"/>
                <a:gd name="connsiteY102" fmla="*/ 109170 h 403627"/>
                <a:gd name="connsiteX103" fmla="*/ 370060 w 401970"/>
                <a:gd name="connsiteY103" fmla="*/ 86985 h 403627"/>
                <a:gd name="connsiteX104" fmla="*/ 346061 w 401970"/>
                <a:gd name="connsiteY104" fmla="*/ 62987 h 403627"/>
                <a:gd name="connsiteX105" fmla="*/ 54447 w 401970"/>
                <a:gd name="connsiteY105" fmla="*/ 62987 h 403627"/>
                <a:gd name="connsiteX106" fmla="*/ 32304 w 401970"/>
                <a:gd name="connsiteY106" fmla="*/ 77792 h 403627"/>
                <a:gd name="connsiteX107" fmla="*/ 37483 w 401970"/>
                <a:gd name="connsiteY107" fmla="*/ 103947 h 403627"/>
                <a:gd name="connsiteX108" fmla="*/ 63641 w 401970"/>
                <a:gd name="connsiteY108" fmla="*/ 109170 h 403627"/>
                <a:gd name="connsiteX109" fmla="*/ 78489 w 401970"/>
                <a:gd name="connsiteY109" fmla="*/ 86985 h 403627"/>
                <a:gd name="connsiteX110" fmla="*/ 54447 w 401970"/>
                <a:gd name="connsiteY110" fmla="*/ 62987 h 403627"/>
                <a:gd name="connsiteX111" fmla="*/ 337865 w 401970"/>
                <a:gd name="connsiteY111" fmla="*/ 45874 h 403627"/>
                <a:gd name="connsiteX112" fmla="*/ 362075 w 401970"/>
                <a:gd name="connsiteY112" fmla="*/ 48270 h 403627"/>
                <a:gd name="connsiteX113" fmla="*/ 387973 w 401970"/>
                <a:gd name="connsiteY113" fmla="*/ 86985 h 403627"/>
                <a:gd name="connsiteX114" fmla="*/ 346061 w 401970"/>
                <a:gd name="connsiteY114" fmla="*/ 128894 h 403627"/>
                <a:gd name="connsiteX115" fmla="*/ 322769 w 401970"/>
                <a:gd name="connsiteY115" fmla="*/ 121821 h 403627"/>
                <a:gd name="connsiteX116" fmla="*/ 314244 w 401970"/>
                <a:gd name="connsiteY116" fmla="*/ 111419 h 403627"/>
                <a:gd name="connsiteX117" fmla="*/ 317585 w 401970"/>
                <a:gd name="connsiteY117" fmla="*/ 109739 h 403627"/>
                <a:gd name="connsiteX118" fmla="*/ 323239 w 401970"/>
                <a:gd name="connsiteY118" fmla="*/ 98391 h 403627"/>
                <a:gd name="connsiteX119" fmla="*/ 311845 w 401970"/>
                <a:gd name="connsiteY119" fmla="*/ 92696 h 403627"/>
                <a:gd name="connsiteX120" fmla="*/ 306580 w 401970"/>
                <a:gd name="connsiteY120" fmla="*/ 95337 h 403627"/>
                <a:gd name="connsiteX121" fmla="*/ 304932 w 401970"/>
                <a:gd name="connsiteY121" fmla="*/ 78806 h 403627"/>
                <a:gd name="connsiteX122" fmla="*/ 316408 w 401970"/>
                <a:gd name="connsiteY122" fmla="*/ 57333 h 403627"/>
                <a:gd name="connsiteX123" fmla="*/ 337865 w 401970"/>
                <a:gd name="connsiteY123" fmla="*/ 45874 h 403627"/>
                <a:gd name="connsiteX124" fmla="*/ 46294 w 401970"/>
                <a:gd name="connsiteY124" fmla="*/ 45874 h 403627"/>
                <a:gd name="connsiteX125" fmla="*/ 70504 w 401970"/>
                <a:gd name="connsiteY125" fmla="*/ 48270 h 403627"/>
                <a:gd name="connsiteX126" fmla="*/ 96359 w 401970"/>
                <a:gd name="connsiteY126" fmla="*/ 86985 h 403627"/>
                <a:gd name="connsiteX127" fmla="*/ 93069 w 401970"/>
                <a:gd name="connsiteY127" fmla="*/ 94908 h 403627"/>
                <a:gd name="connsiteX128" fmla="*/ 85206 w 401970"/>
                <a:gd name="connsiteY128" fmla="*/ 99254 h 403627"/>
                <a:gd name="connsiteX129" fmla="*/ 88297 w 401970"/>
                <a:gd name="connsiteY129" fmla="*/ 106401 h 403627"/>
                <a:gd name="connsiteX130" fmla="*/ 84063 w 401970"/>
                <a:gd name="connsiteY130" fmla="*/ 116599 h 403627"/>
                <a:gd name="connsiteX131" fmla="*/ 54447 w 401970"/>
                <a:gd name="connsiteY131" fmla="*/ 128894 h 403627"/>
                <a:gd name="connsiteX132" fmla="*/ 15729 w 401970"/>
                <a:gd name="connsiteY132" fmla="*/ 102998 h 403627"/>
                <a:gd name="connsiteX133" fmla="*/ 24837 w 401970"/>
                <a:gd name="connsiteY133" fmla="*/ 57333 h 403627"/>
                <a:gd name="connsiteX134" fmla="*/ 46294 w 401970"/>
                <a:gd name="connsiteY134" fmla="*/ 45874 h 403627"/>
                <a:gd name="connsiteX135" fmla="*/ 200988 w 401970"/>
                <a:gd name="connsiteY135" fmla="*/ 18014 h 403627"/>
                <a:gd name="connsiteX136" fmla="*/ 172112 w 401970"/>
                <a:gd name="connsiteY136" fmla="*/ 37177 h 403627"/>
                <a:gd name="connsiteX137" fmla="*/ 178802 w 401970"/>
                <a:gd name="connsiteY137" fmla="*/ 71145 h 403627"/>
                <a:gd name="connsiteX138" fmla="*/ 212772 w 401970"/>
                <a:gd name="connsiteY138" fmla="*/ 77964 h 403627"/>
                <a:gd name="connsiteX139" fmla="*/ 232023 w 401970"/>
                <a:gd name="connsiteY139" fmla="*/ 49176 h 403627"/>
                <a:gd name="connsiteX140" fmla="*/ 200988 w 401970"/>
                <a:gd name="connsiteY140" fmla="*/ 18014 h 403627"/>
                <a:gd name="connsiteX141" fmla="*/ 191449 w 401970"/>
                <a:gd name="connsiteY141" fmla="*/ 933 h 403627"/>
                <a:gd name="connsiteX142" fmla="*/ 219807 w 401970"/>
                <a:gd name="connsiteY142" fmla="*/ 3771 h 403627"/>
                <a:gd name="connsiteX143" fmla="*/ 250022 w 401970"/>
                <a:gd name="connsiteY143" fmla="*/ 49176 h 403627"/>
                <a:gd name="connsiteX144" fmla="*/ 220043 w 401970"/>
                <a:gd name="connsiteY144" fmla="*/ 94279 h 403627"/>
                <a:gd name="connsiteX145" fmla="*/ 209941 w 401970"/>
                <a:gd name="connsiteY145" fmla="*/ 96316 h 403627"/>
                <a:gd name="connsiteX146" fmla="*/ 209941 w 401970"/>
                <a:gd name="connsiteY146" fmla="*/ 88813 h 403627"/>
                <a:gd name="connsiteX147" fmla="*/ 201007 w 401970"/>
                <a:gd name="connsiteY147" fmla="*/ 79838 h 403627"/>
                <a:gd name="connsiteX148" fmla="*/ 192030 w 401970"/>
                <a:gd name="connsiteY148" fmla="*/ 88813 h 403627"/>
                <a:gd name="connsiteX149" fmla="*/ 192030 w 401970"/>
                <a:gd name="connsiteY149" fmla="*/ 95405 h 403627"/>
                <a:gd name="connsiteX150" fmla="*/ 173709 w 401970"/>
                <a:gd name="connsiteY150" fmla="*/ 89850 h 403627"/>
                <a:gd name="connsiteX151" fmla="*/ 155623 w 401970"/>
                <a:gd name="connsiteY151" fmla="*/ 67821 h 403627"/>
                <a:gd name="connsiteX152" fmla="*/ 166328 w 401970"/>
                <a:gd name="connsiteY152" fmla="*/ 14345 h 403627"/>
                <a:gd name="connsiteX153" fmla="*/ 191449 w 401970"/>
                <a:gd name="connsiteY153" fmla="*/ 933 h 40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01970" h="403627">
                  <a:moveTo>
                    <a:pt x="353010" y="334988"/>
                  </a:moveTo>
                  <a:cubicBezTo>
                    <a:pt x="357586" y="332053"/>
                    <a:pt x="363715" y="333866"/>
                    <a:pt x="365960" y="338830"/>
                  </a:cubicBezTo>
                  <a:lnTo>
                    <a:pt x="400361" y="390148"/>
                  </a:lnTo>
                  <a:cubicBezTo>
                    <a:pt x="402303" y="392997"/>
                    <a:pt x="402519" y="396709"/>
                    <a:pt x="400836" y="399687"/>
                  </a:cubicBezTo>
                  <a:cubicBezTo>
                    <a:pt x="399066" y="402320"/>
                    <a:pt x="396045" y="403787"/>
                    <a:pt x="392937" y="403614"/>
                  </a:cubicBezTo>
                  <a:lnTo>
                    <a:pt x="9039" y="403614"/>
                  </a:lnTo>
                  <a:cubicBezTo>
                    <a:pt x="1917" y="403571"/>
                    <a:pt x="-2357" y="395630"/>
                    <a:pt x="1614" y="389673"/>
                  </a:cubicBezTo>
                  <a:lnTo>
                    <a:pt x="32951" y="342930"/>
                  </a:lnTo>
                  <a:cubicBezTo>
                    <a:pt x="35843" y="339045"/>
                    <a:pt x="41239" y="337966"/>
                    <a:pt x="45426" y="340427"/>
                  </a:cubicBezTo>
                  <a:cubicBezTo>
                    <a:pt x="49267" y="343405"/>
                    <a:pt x="50303" y="348757"/>
                    <a:pt x="47800" y="352900"/>
                  </a:cubicBezTo>
                  <a:lnTo>
                    <a:pt x="25786" y="385703"/>
                  </a:lnTo>
                  <a:lnTo>
                    <a:pt x="376146" y="385703"/>
                  </a:lnTo>
                  <a:lnTo>
                    <a:pt x="350982" y="348368"/>
                  </a:lnTo>
                  <a:cubicBezTo>
                    <a:pt x="347442" y="344225"/>
                    <a:pt x="348392" y="337880"/>
                    <a:pt x="353010" y="334988"/>
                  </a:cubicBezTo>
                  <a:close/>
                  <a:moveTo>
                    <a:pt x="353485" y="264895"/>
                  </a:moveTo>
                  <a:cubicBezTo>
                    <a:pt x="357629" y="262391"/>
                    <a:pt x="363024" y="263427"/>
                    <a:pt x="365960" y="267269"/>
                  </a:cubicBezTo>
                  <a:lnTo>
                    <a:pt x="400361" y="318630"/>
                  </a:lnTo>
                  <a:cubicBezTo>
                    <a:pt x="402217" y="321479"/>
                    <a:pt x="402390" y="325104"/>
                    <a:pt x="400836" y="328169"/>
                  </a:cubicBezTo>
                  <a:cubicBezTo>
                    <a:pt x="399282" y="331104"/>
                    <a:pt x="396261" y="333003"/>
                    <a:pt x="392937" y="333003"/>
                  </a:cubicBezTo>
                  <a:lnTo>
                    <a:pt x="9039" y="333003"/>
                  </a:lnTo>
                  <a:cubicBezTo>
                    <a:pt x="1787" y="333132"/>
                    <a:pt x="-2529" y="325018"/>
                    <a:pt x="1614" y="319105"/>
                  </a:cubicBezTo>
                  <a:lnTo>
                    <a:pt x="35973" y="267787"/>
                  </a:lnTo>
                  <a:cubicBezTo>
                    <a:pt x="38865" y="264377"/>
                    <a:pt x="43829" y="263643"/>
                    <a:pt x="47584" y="266017"/>
                  </a:cubicBezTo>
                  <a:cubicBezTo>
                    <a:pt x="51339" y="268434"/>
                    <a:pt x="52807" y="273225"/>
                    <a:pt x="50951" y="277282"/>
                  </a:cubicBezTo>
                  <a:lnTo>
                    <a:pt x="25786" y="314616"/>
                  </a:lnTo>
                  <a:lnTo>
                    <a:pt x="376146" y="314616"/>
                  </a:lnTo>
                  <a:lnTo>
                    <a:pt x="350982" y="277282"/>
                  </a:lnTo>
                  <a:cubicBezTo>
                    <a:pt x="348262" y="273182"/>
                    <a:pt x="349385" y="267657"/>
                    <a:pt x="353485" y="264895"/>
                  </a:cubicBezTo>
                  <a:close/>
                  <a:moveTo>
                    <a:pt x="259883" y="158891"/>
                  </a:moveTo>
                  <a:lnTo>
                    <a:pt x="277653" y="158891"/>
                  </a:lnTo>
                  <a:lnTo>
                    <a:pt x="277490" y="159232"/>
                  </a:lnTo>
                  <a:cubicBezTo>
                    <a:pt x="274346" y="172057"/>
                    <a:pt x="273377" y="187997"/>
                    <a:pt x="276323" y="207726"/>
                  </a:cubicBezTo>
                  <a:cubicBezTo>
                    <a:pt x="277143" y="212644"/>
                    <a:pt x="273734" y="217218"/>
                    <a:pt x="268813" y="217908"/>
                  </a:cubicBezTo>
                  <a:lnTo>
                    <a:pt x="267475" y="218038"/>
                  </a:lnTo>
                  <a:cubicBezTo>
                    <a:pt x="263030" y="218038"/>
                    <a:pt x="259275" y="214758"/>
                    <a:pt x="258627" y="210401"/>
                  </a:cubicBezTo>
                  <a:cubicBezTo>
                    <a:pt x="256863" y="198654"/>
                    <a:pt x="256361" y="188010"/>
                    <a:pt x="256835" y="178375"/>
                  </a:cubicBezTo>
                  <a:close/>
                  <a:moveTo>
                    <a:pt x="192030" y="158891"/>
                  </a:moveTo>
                  <a:lnTo>
                    <a:pt x="209941" y="158891"/>
                  </a:lnTo>
                  <a:lnTo>
                    <a:pt x="209941" y="222093"/>
                  </a:lnTo>
                  <a:cubicBezTo>
                    <a:pt x="209941" y="227055"/>
                    <a:pt x="205927" y="231068"/>
                    <a:pt x="201007" y="231068"/>
                  </a:cubicBezTo>
                  <a:cubicBezTo>
                    <a:pt x="196044" y="231068"/>
                    <a:pt x="192030" y="227055"/>
                    <a:pt x="192030" y="222093"/>
                  </a:cubicBezTo>
                  <a:close/>
                  <a:moveTo>
                    <a:pt x="129625" y="158891"/>
                  </a:moveTo>
                  <a:lnTo>
                    <a:pt x="147715" y="158891"/>
                  </a:lnTo>
                  <a:lnTo>
                    <a:pt x="150864" y="179011"/>
                  </a:lnTo>
                  <a:cubicBezTo>
                    <a:pt x="151341" y="188653"/>
                    <a:pt x="150843" y="199301"/>
                    <a:pt x="149084" y="211048"/>
                  </a:cubicBezTo>
                  <a:cubicBezTo>
                    <a:pt x="148178" y="215276"/>
                    <a:pt x="144552" y="218383"/>
                    <a:pt x="140236" y="218599"/>
                  </a:cubicBezTo>
                  <a:lnTo>
                    <a:pt x="138898" y="218599"/>
                  </a:lnTo>
                  <a:cubicBezTo>
                    <a:pt x="133978" y="217951"/>
                    <a:pt x="130568" y="213378"/>
                    <a:pt x="131345" y="208502"/>
                  </a:cubicBezTo>
                  <a:cubicBezTo>
                    <a:pt x="134302" y="188816"/>
                    <a:pt x="133333" y="172890"/>
                    <a:pt x="130184" y="160062"/>
                  </a:cubicBezTo>
                  <a:close/>
                  <a:moveTo>
                    <a:pt x="209941" y="140807"/>
                  </a:moveTo>
                  <a:lnTo>
                    <a:pt x="266958" y="140807"/>
                  </a:lnTo>
                  <a:lnTo>
                    <a:pt x="260897" y="152407"/>
                  </a:lnTo>
                  <a:lnTo>
                    <a:pt x="259883" y="158891"/>
                  </a:lnTo>
                  <a:lnTo>
                    <a:pt x="209941" y="158891"/>
                  </a:lnTo>
                  <a:close/>
                  <a:moveTo>
                    <a:pt x="140424" y="140807"/>
                  </a:moveTo>
                  <a:lnTo>
                    <a:pt x="192030" y="140807"/>
                  </a:lnTo>
                  <a:lnTo>
                    <a:pt x="192030" y="158891"/>
                  </a:lnTo>
                  <a:lnTo>
                    <a:pt x="147715" y="158891"/>
                  </a:lnTo>
                  <a:lnTo>
                    <a:pt x="146795" y="153018"/>
                  </a:lnTo>
                  <a:close/>
                  <a:moveTo>
                    <a:pt x="77885" y="140807"/>
                  </a:moveTo>
                  <a:lnTo>
                    <a:pt x="120993" y="140807"/>
                  </a:lnTo>
                  <a:lnTo>
                    <a:pt x="129625" y="158891"/>
                  </a:lnTo>
                  <a:lnTo>
                    <a:pt x="82676" y="158891"/>
                  </a:lnTo>
                  <a:lnTo>
                    <a:pt x="25786" y="243573"/>
                  </a:lnTo>
                  <a:lnTo>
                    <a:pt x="376060" y="243573"/>
                  </a:lnTo>
                  <a:lnTo>
                    <a:pt x="318911" y="158891"/>
                  </a:lnTo>
                  <a:lnTo>
                    <a:pt x="277653" y="158891"/>
                  </a:lnTo>
                  <a:lnTo>
                    <a:pt x="286281" y="140807"/>
                  </a:lnTo>
                  <a:lnTo>
                    <a:pt x="324048" y="140807"/>
                  </a:lnTo>
                  <a:cubicBezTo>
                    <a:pt x="327026" y="140807"/>
                    <a:pt x="329832" y="142317"/>
                    <a:pt x="331472" y="144778"/>
                  </a:cubicBezTo>
                  <a:lnTo>
                    <a:pt x="400361" y="247371"/>
                  </a:lnTo>
                  <a:cubicBezTo>
                    <a:pt x="402303" y="250220"/>
                    <a:pt x="402519" y="253889"/>
                    <a:pt x="400836" y="256910"/>
                  </a:cubicBezTo>
                  <a:cubicBezTo>
                    <a:pt x="399196" y="259715"/>
                    <a:pt x="396174" y="261399"/>
                    <a:pt x="392937" y="261269"/>
                  </a:cubicBezTo>
                  <a:lnTo>
                    <a:pt x="9039" y="261269"/>
                  </a:lnTo>
                  <a:cubicBezTo>
                    <a:pt x="1917" y="261269"/>
                    <a:pt x="-2357" y="253328"/>
                    <a:pt x="1614" y="247371"/>
                  </a:cubicBezTo>
                  <a:lnTo>
                    <a:pt x="70461" y="144778"/>
                  </a:lnTo>
                  <a:cubicBezTo>
                    <a:pt x="72101" y="142317"/>
                    <a:pt x="74906" y="140807"/>
                    <a:pt x="77885" y="140807"/>
                  </a:cubicBezTo>
                  <a:close/>
                  <a:moveTo>
                    <a:pt x="192030" y="95405"/>
                  </a:moveTo>
                  <a:lnTo>
                    <a:pt x="200988" y="98121"/>
                  </a:lnTo>
                  <a:lnTo>
                    <a:pt x="209941" y="96316"/>
                  </a:lnTo>
                  <a:lnTo>
                    <a:pt x="209941" y="140807"/>
                  </a:lnTo>
                  <a:lnTo>
                    <a:pt x="192030" y="140807"/>
                  </a:lnTo>
                  <a:close/>
                  <a:moveTo>
                    <a:pt x="306580" y="95337"/>
                  </a:moveTo>
                  <a:lnTo>
                    <a:pt x="307343" y="102998"/>
                  </a:lnTo>
                  <a:lnTo>
                    <a:pt x="314244" y="111419"/>
                  </a:lnTo>
                  <a:lnTo>
                    <a:pt x="308552" y="114279"/>
                  </a:lnTo>
                  <a:cubicBezTo>
                    <a:pt x="303660" y="117337"/>
                    <a:pt x="297467" y="122162"/>
                    <a:pt x="291710" y="129430"/>
                  </a:cubicBezTo>
                  <a:lnTo>
                    <a:pt x="286281" y="140807"/>
                  </a:lnTo>
                  <a:lnTo>
                    <a:pt x="266958" y="140807"/>
                  </a:lnTo>
                  <a:lnTo>
                    <a:pt x="279700" y="116422"/>
                  </a:lnTo>
                  <a:cubicBezTo>
                    <a:pt x="287194" y="107601"/>
                    <a:pt x="295149" y="101707"/>
                    <a:pt x="301272" y="98000"/>
                  </a:cubicBezTo>
                  <a:close/>
                  <a:moveTo>
                    <a:pt x="95824" y="93386"/>
                  </a:moveTo>
                  <a:cubicBezTo>
                    <a:pt x="96169" y="93386"/>
                    <a:pt x="113002" y="99308"/>
                    <a:pt x="127989" y="116977"/>
                  </a:cubicBezTo>
                  <a:lnTo>
                    <a:pt x="140424" y="140807"/>
                  </a:lnTo>
                  <a:lnTo>
                    <a:pt x="120993" y="140807"/>
                  </a:lnTo>
                  <a:lnTo>
                    <a:pt x="115937" y="130212"/>
                  </a:lnTo>
                  <a:cubicBezTo>
                    <a:pt x="104402" y="115629"/>
                    <a:pt x="91119" y="110796"/>
                    <a:pt x="90040" y="110429"/>
                  </a:cubicBezTo>
                  <a:lnTo>
                    <a:pt x="88297" y="106401"/>
                  </a:lnTo>
                  <a:lnTo>
                    <a:pt x="93069" y="94908"/>
                  </a:lnTo>
                  <a:close/>
                  <a:moveTo>
                    <a:pt x="346061" y="62987"/>
                  </a:moveTo>
                  <a:cubicBezTo>
                    <a:pt x="336349" y="62987"/>
                    <a:pt x="327587" y="68814"/>
                    <a:pt x="323875" y="77792"/>
                  </a:cubicBezTo>
                  <a:cubicBezTo>
                    <a:pt x="320163" y="86769"/>
                    <a:pt x="322192" y="97085"/>
                    <a:pt x="329055" y="103947"/>
                  </a:cubicBezTo>
                  <a:cubicBezTo>
                    <a:pt x="335961" y="110810"/>
                    <a:pt x="346277" y="112882"/>
                    <a:pt x="355255" y="109170"/>
                  </a:cubicBezTo>
                  <a:cubicBezTo>
                    <a:pt x="364190" y="105458"/>
                    <a:pt x="370060" y="96696"/>
                    <a:pt x="370060" y="86985"/>
                  </a:cubicBezTo>
                  <a:cubicBezTo>
                    <a:pt x="370060" y="73735"/>
                    <a:pt x="359312" y="62987"/>
                    <a:pt x="346061" y="62987"/>
                  </a:cubicBezTo>
                  <a:close/>
                  <a:moveTo>
                    <a:pt x="54447" y="62987"/>
                  </a:moveTo>
                  <a:cubicBezTo>
                    <a:pt x="44735" y="62987"/>
                    <a:pt x="36016" y="68814"/>
                    <a:pt x="32304" y="77792"/>
                  </a:cubicBezTo>
                  <a:cubicBezTo>
                    <a:pt x="28592" y="86769"/>
                    <a:pt x="30620" y="97085"/>
                    <a:pt x="37483" y="103947"/>
                  </a:cubicBezTo>
                  <a:cubicBezTo>
                    <a:pt x="44347" y="110810"/>
                    <a:pt x="54663" y="112882"/>
                    <a:pt x="63641" y="109170"/>
                  </a:cubicBezTo>
                  <a:cubicBezTo>
                    <a:pt x="72619" y="105458"/>
                    <a:pt x="78489" y="96696"/>
                    <a:pt x="78489" y="86985"/>
                  </a:cubicBezTo>
                  <a:cubicBezTo>
                    <a:pt x="78489" y="73735"/>
                    <a:pt x="67741" y="62987"/>
                    <a:pt x="54447" y="62987"/>
                  </a:cubicBezTo>
                  <a:close/>
                  <a:moveTo>
                    <a:pt x="337865" y="45874"/>
                  </a:moveTo>
                  <a:cubicBezTo>
                    <a:pt x="345824" y="44288"/>
                    <a:pt x="354241" y="45011"/>
                    <a:pt x="362075" y="48270"/>
                  </a:cubicBezTo>
                  <a:cubicBezTo>
                    <a:pt x="377743" y="54744"/>
                    <a:pt x="387973" y="70023"/>
                    <a:pt x="387973" y="86985"/>
                  </a:cubicBezTo>
                  <a:cubicBezTo>
                    <a:pt x="387930" y="110119"/>
                    <a:pt x="369197" y="128851"/>
                    <a:pt x="346061" y="128894"/>
                  </a:cubicBezTo>
                  <a:cubicBezTo>
                    <a:pt x="337579" y="128894"/>
                    <a:pt x="329519" y="126337"/>
                    <a:pt x="322769" y="121821"/>
                  </a:cubicBezTo>
                  <a:lnTo>
                    <a:pt x="314244" y="111419"/>
                  </a:lnTo>
                  <a:lnTo>
                    <a:pt x="317585" y="109739"/>
                  </a:lnTo>
                  <a:cubicBezTo>
                    <a:pt x="322290" y="108186"/>
                    <a:pt x="324836" y="103094"/>
                    <a:pt x="323239" y="98391"/>
                  </a:cubicBezTo>
                  <a:cubicBezTo>
                    <a:pt x="321685" y="93645"/>
                    <a:pt x="316592" y="91142"/>
                    <a:pt x="311845" y="92696"/>
                  </a:cubicBezTo>
                  <a:lnTo>
                    <a:pt x="306580" y="95337"/>
                  </a:lnTo>
                  <a:lnTo>
                    <a:pt x="304932" y="78806"/>
                  </a:lnTo>
                  <a:cubicBezTo>
                    <a:pt x="306512" y="70843"/>
                    <a:pt x="310408" y="63333"/>
                    <a:pt x="316408" y="57333"/>
                  </a:cubicBezTo>
                  <a:cubicBezTo>
                    <a:pt x="322407" y="51356"/>
                    <a:pt x="329907" y="47460"/>
                    <a:pt x="337865" y="45874"/>
                  </a:cubicBezTo>
                  <a:close/>
                  <a:moveTo>
                    <a:pt x="46294" y="45874"/>
                  </a:moveTo>
                  <a:cubicBezTo>
                    <a:pt x="54253" y="44288"/>
                    <a:pt x="62670" y="45011"/>
                    <a:pt x="70504" y="48270"/>
                  </a:cubicBezTo>
                  <a:cubicBezTo>
                    <a:pt x="86173" y="54744"/>
                    <a:pt x="96359" y="70023"/>
                    <a:pt x="96359" y="86985"/>
                  </a:cubicBezTo>
                  <a:lnTo>
                    <a:pt x="93069" y="94908"/>
                  </a:lnTo>
                  <a:lnTo>
                    <a:pt x="85206" y="99254"/>
                  </a:lnTo>
                  <a:lnTo>
                    <a:pt x="88297" y="106401"/>
                  </a:lnTo>
                  <a:lnTo>
                    <a:pt x="84063" y="116599"/>
                  </a:lnTo>
                  <a:cubicBezTo>
                    <a:pt x="76482" y="124179"/>
                    <a:pt x="66015" y="128873"/>
                    <a:pt x="54447" y="128894"/>
                  </a:cubicBezTo>
                  <a:cubicBezTo>
                    <a:pt x="37527" y="128894"/>
                    <a:pt x="22247" y="118665"/>
                    <a:pt x="15729" y="102998"/>
                  </a:cubicBezTo>
                  <a:cubicBezTo>
                    <a:pt x="9254" y="87373"/>
                    <a:pt x="12837" y="69332"/>
                    <a:pt x="24837" y="57333"/>
                  </a:cubicBezTo>
                  <a:cubicBezTo>
                    <a:pt x="30837" y="51356"/>
                    <a:pt x="38336" y="47460"/>
                    <a:pt x="46294" y="45874"/>
                  </a:cubicBezTo>
                  <a:close/>
                  <a:moveTo>
                    <a:pt x="200988" y="18014"/>
                  </a:moveTo>
                  <a:cubicBezTo>
                    <a:pt x="188384" y="17970"/>
                    <a:pt x="176989" y="25524"/>
                    <a:pt x="172112" y="37177"/>
                  </a:cubicBezTo>
                  <a:cubicBezTo>
                    <a:pt x="167277" y="48831"/>
                    <a:pt x="169910" y="62211"/>
                    <a:pt x="178802" y="71145"/>
                  </a:cubicBezTo>
                  <a:cubicBezTo>
                    <a:pt x="187737" y="80079"/>
                    <a:pt x="201117" y="82755"/>
                    <a:pt x="212772" y="77964"/>
                  </a:cubicBezTo>
                  <a:cubicBezTo>
                    <a:pt x="224426" y="73130"/>
                    <a:pt x="232023" y="61779"/>
                    <a:pt x="232023" y="49176"/>
                  </a:cubicBezTo>
                  <a:cubicBezTo>
                    <a:pt x="231980" y="31998"/>
                    <a:pt x="218124" y="18100"/>
                    <a:pt x="200988" y="18014"/>
                  </a:cubicBezTo>
                  <a:close/>
                  <a:moveTo>
                    <a:pt x="191449" y="933"/>
                  </a:moveTo>
                  <a:cubicBezTo>
                    <a:pt x="200772" y="-912"/>
                    <a:pt x="210635" y="-49"/>
                    <a:pt x="219807" y="3771"/>
                  </a:cubicBezTo>
                  <a:cubicBezTo>
                    <a:pt x="238152" y="11410"/>
                    <a:pt x="250065" y="29322"/>
                    <a:pt x="250022" y="49176"/>
                  </a:cubicBezTo>
                  <a:cubicBezTo>
                    <a:pt x="249990" y="69473"/>
                    <a:pt x="237623" y="86856"/>
                    <a:pt x="220043" y="94279"/>
                  </a:cubicBezTo>
                  <a:lnTo>
                    <a:pt x="209941" y="96316"/>
                  </a:lnTo>
                  <a:lnTo>
                    <a:pt x="209941" y="88813"/>
                  </a:lnTo>
                  <a:cubicBezTo>
                    <a:pt x="209941" y="83851"/>
                    <a:pt x="205927" y="79838"/>
                    <a:pt x="201007" y="79838"/>
                  </a:cubicBezTo>
                  <a:cubicBezTo>
                    <a:pt x="196044" y="79838"/>
                    <a:pt x="192030" y="83851"/>
                    <a:pt x="192030" y="88813"/>
                  </a:cubicBezTo>
                  <a:lnTo>
                    <a:pt x="192030" y="95405"/>
                  </a:lnTo>
                  <a:lnTo>
                    <a:pt x="173709" y="89850"/>
                  </a:lnTo>
                  <a:cubicBezTo>
                    <a:pt x="165799" y="84568"/>
                    <a:pt x="159421" y="76993"/>
                    <a:pt x="155623" y="67821"/>
                  </a:cubicBezTo>
                  <a:cubicBezTo>
                    <a:pt x="148069" y="49478"/>
                    <a:pt x="152256" y="28372"/>
                    <a:pt x="166328" y="14345"/>
                  </a:cubicBezTo>
                  <a:cubicBezTo>
                    <a:pt x="173342" y="7332"/>
                    <a:pt x="182126" y="2778"/>
                    <a:pt x="191449" y="9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4" name="文本框 43"/>
            <p:cNvSpPr txBox="1"/>
            <p:nvPr/>
          </p:nvSpPr>
          <p:spPr>
            <a:xfrm>
              <a:off x="3176" y="2993"/>
              <a:ext cx="557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5.</a:t>
              </a:r>
              <a:r>
                <a:rPr lang="zh-CN" altLang="en-US" sz="18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项目</a:t>
              </a:r>
              <a:r>
                <a:rPr lang="en-US" altLang="zh-CN" sz="18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实现 Implementation</a:t>
              </a:r>
              <a:endParaRPr lang="en-US" altLang="zh-CN" sz="18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45" name="组合 18"/>
          <p:cNvGrpSpPr/>
          <p:nvPr/>
        </p:nvGrpSpPr>
        <p:grpSpPr>
          <a:xfrm>
            <a:off x="6536055" y="1713865"/>
            <a:ext cx="4730750" cy="1112520"/>
            <a:chOff x="1466" y="2824"/>
            <a:chExt cx="7450" cy="1752"/>
          </a:xfrm>
        </p:grpSpPr>
        <p:sp>
          <p:nvSpPr>
            <p:cNvPr id="46" name="圆角矩形 45"/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iconfont-11117-5703307"/>
            <p:cNvSpPr>
              <a:spLocks noChangeAspect="1"/>
            </p:cNvSpPr>
            <p:nvPr/>
          </p:nvSpPr>
          <p:spPr bwMode="auto">
            <a:xfrm>
              <a:off x="2002" y="3330"/>
              <a:ext cx="643" cy="740"/>
            </a:xfrm>
            <a:custGeom>
              <a:avLst/>
              <a:gdLst>
                <a:gd name="connsiteX0" fmla="*/ 251436 w 398125"/>
                <a:gd name="connsiteY0" fmla="*/ 277680 h 457711"/>
                <a:gd name="connsiteX1" fmla="*/ 273421 w 398125"/>
                <a:gd name="connsiteY1" fmla="*/ 277680 h 457711"/>
                <a:gd name="connsiteX2" fmla="*/ 282891 w 398125"/>
                <a:gd name="connsiteY2" fmla="*/ 287150 h 457711"/>
                <a:gd name="connsiteX3" fmla="*/ 293304 w 398125"/>
                <a:gd name="connsiteY3" fmla="*/ 277680 h 457711"/>
                <a:gd name="connsiteX4" fmla="*/ 316222 w 398125"/>
                <a:gd name="connsiteY4" fmla="*/ 277680 h 457711"/>
                <a:gd name="connsiteX5" fmla="*/ 322869 w 398125"/>
                <a:gd name="connsiteY5" fmla="*/ 284328 h 457711"/>
                <a:gd name="connsiteX6" fmla="*/ 322869 w 398125"/>
                <a:gd name="connsiteY6" fmla="*/ 322448 h 457711"/>
                <a:gd name="connsiteX7" fmla="*/ 316222 w 398125"/>
                <a:gd name="connsiteY7" fmla="*/ 329139 h 457711"/>
                <a:gd name="connsiteX8" fmla="*/ 251436 w 398125"/>
                <a:gd name="connsiteY8" fmla="*/ 329139 h 457711"/>
                <a:gd name="connsiteX9" fmla="*/ 244745 w 398125"/>
                <a:gd name="connsiteY9" fmla="*/ 322448 h 457711"/>
                <a:gd name="connsiteX10" fmla="*/ 244745 w 398125"/>
                <a:gd name="connsiteY10" fmla="*/ 284328 h 457711"/>
                <a:gd name="connsiteX11" fmla="*/ 251436 w 398125"/>
                <a:gd name="connsiteY11" fmla="*/ 277680 h 457711"/>
                <a:gd name="connsiteX12" fmla="*/ 82844 w 398125"/>
                <a:gd name="connsiteY12" fmla="*/ 277680 h 457711"/>
                <a:gd name="connsiteX13" fmla="*/ 107691 w 398125"/>
                <a:gd name="connsiteY13" fmla="*/ 277680 h 457711"/>
                <a:gd name="connsiteX14" fmla="*/ 117161 w 398125"/>
                <a:gd name="connsiteY14" fmla="*/ 287150 h 457711"/>
                <a:gd name="connsiteX15" fmla="*/ 126631 w 398125"/>
                <a:gd name="connsiteY15" fmla="*/ 277680 h 457711"/>
                <a:gd name="connsiteX16" fmla="*/ 149487 w 398125"/>
                <a:gd name="connsiteY16" fmla="*/ 277680 h 457711"/>
                <a:gd name="connsiteX17" fmla="*/ 156177 w 398125"/>
                <a:gd name="connsiteY17" fmla="*/ 284328 h 457711"/>
                <a:gd name="connsiteX18" fmla="*/ 156177 w 398125"/>
                <a:gd name="connsiteY18" fmla="*/ 322448 h 457711"/>
                <a:gd name="connsiteX19" fmla="*/ 149487 w 398125"/>
                <a:gd name="connsiteY19" fmla="*/ 329139 h 457711"/>
                <a:gd name="connsiteX20" fmla="*/ 82844 w 398125"/>
                <a:gd name="connsiteY20" fmla="*/ 329139 h 457711"/>
                <a:gd name="connsiteX21" fmla="*/ 76154 w 398125"/>
                <a:gd name="connsiteY21" fmla="*/ 322448 h 457711"/>
                <a:gd name="connsiteX22" fmla="*/ 76154 w 398125"/>
                <a:gd name="connsiteY22" fmla="*/ 284328 h 457711"/>
                <a:gd name="connsiteX23" fmla="*/ 82844 w 398125"/>
                <a:gd name="connsiteY23" fmla="*/ 277680 h 457711"/>
                <a:gd name="connsiteX24" fmla="*/ 117161 w 398125"/>
                <a:gd name="connsiteY24" fmla="*/ 213783 h 457711"/>
                <a:gd name="connsiteX25" fmla="*/ 189532 w 398125"/>
                <a:gd name="connsiteY25" fmla="*/ 213783 h 457711"/>
                <a:gd name="connsiteX26" fmla="*/ 189532 w 398125"/>
                <a:gd name="connsiteY26" fmla="*/ 223313 h 457711"/>
                <a:gd name="connsiteX27" fmla="*/ 199063 w 398125"/>
                <a:gd name="connsiteY27" fmla="*/ 232844 h 457711"/>
                <a:gd name="connsiteX28" fmla="*/ 208593 w 398125"/>
                <a:gd name="connsiteY28" fmla="*/ 223313 h 457711"/>
                <a:gd name="connsiteX29" fmla="*/ 208593 w 398125"/>
                <a:gd name="connsiteY29" fmla="*/ 213783 h 457711"/>
                <a:gd name="connsiteX30" fmla="*/ 283841 w 398125"/>
                <a:gd name="connsiteY30" fmla="*/ 213783 h 457711"/>
                <a:gd name="connsiteX31" fmla="*/ 293379 w 398125"/>
                <a:gd name="connsiteY31" fmla="*/ 223321 h 457711"/>
                <a:gd name="connsiteX32" fmla="*/ 293379 w 398125"/>
                <a:gd name="connsiteY32" fmla="*/ 277612 h 457711"/>
                <a:gd name="connsiteX33" fmla="*/ 293304 w 398125"/>
                <a:gd name="connsiteY33" fmla="*/ 277680 h 457711"/>
                <a:gd name="connsiteX34" fmla="*/ 273421 w 398125"/>
                <a:gd name="connsiteY34" fmla="*/ 277680 h 457711"/>
                <a:gd name="connsiteX35" fmla="*/ 273353 w 398125"/>
                <a:gd name="connsiteY35" fmla="*/ 277612 h 457711"/>
                <a:gd name="connsiteX36" fmla="*/ 273353 w 398125"/>
                <a:gd name="connsiteY36" fmla="*/ 232858 h 457711"/>
                <a:gd name="connsiteX37" fmla="*/ 126699 w 398125"/>
                <a:gd name="connsiteY37" fmla="*/ 232858 h 457711"/>
                <a:gd name="connsiteX38" fmla="*/ 126699 w 398125"/>
                <a:gd name="connsiteY38" fmla="*/ 277612 h 457711"/>
                <a:gd name="connsiteX39" fmla="*/ 126631 w 398125"/>
                <a:gd name="connsiteY39" fmla="*/ 277680 h 457711"/>
                <a:gd name="connsiteX40" fmla="*/ 107691 w 398125"/>
                <a:gd name="connsiteY40" fmla="*/ 277680 h 457711"/>
                <a:gd name="connsiteX41" fmla="*/ 107623 w 398125"/>
                <a:gd name="connsiteY41" fmla="*/ 277612 h 457711"/>
                <a:gd name="connsiteX42" fmla="*/ 107623 w 398125"/>
                <a:gd name="connsiteY42" fmla="*/ 223321 h 457711"/>
                <a:gd name="connsiteX43" fmla="*/ 117161 w 398125"/>
                <a:gd name="connsiteY43" fmla="*/ 213783 h 457711"/>
                <a:gd name="connsiteX44" fmla="*/ 190491 w 398125"/>
                <a:gd name="connsiteY44" fmla="*/ 149077 h 457711"/>
                <a:gd name="connsiteX45" fmla="*/ 207634 w 398125"/>
                <a:gd name="connsiteY45" fmla="*/ 149077 h 457711"/>
                <a:gd name="connsiteX46" fmla="*/ 208593 w 398125"/>
                <a:gd name="connsiteY46" fmla="*/ 150036 h 457711"/>
                <a:gd name="connsiteX47" fmla="*/ 208593 w 398125"/>
                <a:gd name="connsiteY47" fmla="*/ 213783 h 457711"/>
                <a:gd name="connsiteX48" fmla="*/ 189532 w 398125"/>
                <a:gd name="connsiteY48" fmla="*/ 213783 h 457711"/>
                <a:gd name="connsiteX49" fmla="*/ 189532 w 398125"/>
                <a:gd name="connsiteY49" fmla="*/ 150036 h 457711"/>
                <a:gd name="connsiteX50" fmla="*/ 163816 w 398125"/>
                <a:gd name="connsiteY50" fmla="*/ 97618 h 457711"/>
                <a:gd name="connsiteX51" fmla="*/ 236199 w 398125"/>
                <a:gd name="connsiteY51" fmla="*/ 97618 h 457711"/>
                <a:gd name="connsiteX52" fmla="*/ 242846 w 398125"/>
                <a:gd name="connsiteY52" fmla="*/ 104266 h 457711"/>
                <a:gd name="connsiteX53" fmla="*/ 242846 w 398125"/>
                <a:gd name="connsiteY53" fmla="*/ 142385 h 457711"/>
                <a:gd name="connsiteX54" fmla="*/ 236199 w 398125"/>
                <a:gd name="connsiteY54" fmla="*/ 149077 h 457711"/>
                <a:gd name="connsiteX55" fmla="*/ 207634 w 398125"/>
                <a:gd name="connsiteY55" fmla="*/ 149077 h 457711"/>
                <a:gd name="connsiteX56" fmla="*/ 199063 w 398125"/>
                <a:gd name="connsiteY56" fmla="*/ 140505 h 457711"/>
                <a:gd name="connsiteX57" fmla="*/ 190491 w 398125"/>
                <a:gd name="connsiteY57" fmla="*/ 149077 h 457711"/>
                <a:gd name="connsiteX58" fmla="*/ 163816 w 398125"/>
                <a:gd name="connsiteY58" fmla="*/ 149077 h 457711"/>
                <a:gd name="connsiteX59" fmla="*/ 157126 w 398125"/>
                <a:gd name="connsiteY59" fmla="*/ 142385 h 457711"/>
                <a:gd name="connsiteX60" fmla="*/ 157126 w 398125"/>
                <a:gd name="connsiteY60" fmla="*/ 104266 h 457711"/>
                <a:gd name="connsiteX61" fmla="*/ 163816 w 398125"/>
                <a:gd name="connsiteY61" fmla="*/ 97618 h 457711"/>
                <a:gd name="connsiteX62" fmla="*/ 191466 w 398125"/>
                <a:gd name="connsiteY62" fmla="*/ 1424 h 457711"/>
                <a:gd name="connsiteX63" fmla="*/ 200962 w 398125"/>
                <a:gd name="connsiteY63" fmla="*/ 1424 h 457711"/>
                <a:gd name="connsiteX64" fmla="*/ 368602 w 398125"/>
                <a:gd name="connsiteY64" fmla="*/ 92889 h 457711"/>
                <a:gd name="connsiteX65" fmla="*/ 372444 w 398125"/>
                <a:gd name="connsiteY65" fmla="*/ 106226 h 457711"/>
                <a:gd name="connsiteX66" fmla="*/ 359107 w 398125"/>
                <a:gd name="connsiteY66" fmla="*/ 110025 h 457711"/>
                <a:gd name="connsiteX67" fmla="*/ 197163 w 398125"/>
                <a:gd name="connsiteY67" fmla="*/ 20460 h 457711"/>
                <a:gd name="connsiteX68" fmla="*/ 19034 w 398125"/>
                <a:gd name="connsiteY68" fmla="*/ 126211 h 457711"/>
                <a:gd name="connsiteX69" fmla="*/ 19034 w 398125"/>
                <a:gd name="connsiteY69" fmla="*/ 331025 h 457711"/>
                <a:gd name="connsiteX70" fmla="*/ 197163 w 398125"/>
                <a:gd name="connsiteY70" fmla="*/ 436733 h 457711"/>
                <a:gd name="connsiteX71" fmla="*/ 379091 w 398125"/>
                <a:gd name="connsiteY71" fmla="*/ 331025 h 457711"/>
                <a:gd name="connsiteX72" fmla="*/ 379091 w 398125"/>
                <a:gd name="connsiteY72" fmla="*/ 155736 h 457711"/>
                <a:gd name="connsiteX73" fmla="*/ 388629 w 398125"/>
                <a:gd name="connsiteY73" fmla="*/ 146196 h 457711"/>
                <a:gd name="connsiteX74" fmla="*/ 398125 w 398125"/>
                <a:gd name="connsiteY74" fmla="*/ 155736 h 457711"/>
                <a:gd name="connsiteX75" fmla="*/ 398125 w 398125"/>
                <a:gd name="connsiteY75" fmla="*/ 336722 h 457711"/>
                <a:gd name="connsiteX76" fmla="*/ 393377 w 398125"/>
                <a:gd name="connsiteY76" fmla="*/ 345312 h 457711"/>
                <a:gd name="connsiteX77" fmla="*/ 201911 w 398125"/>
                <a:gd name="connsiteY77" fmla="*/ 455812 h 457711"/>
                <a:gd name="connsiteX78" fmla="*/ 197163 w 398125"/>
                <a:gd name="connsiteY78" fmla="*/ 457711 h 457711"/>
                <a:gd name="connsiteX79" fmla="*/ 192416 w 398125"/>
                <a:gd name="connsiteY79" fmla="*/ 456761 h 457711"/>
                <a:gd name="connsiteX80" fmla="*/ 4748 w 398125"/>
                <a:gd name="connsiteY80" fmla="*/ 345312 h 457711"/>
                <a:gd name="connsiteX81" fmla="*/ 0 w 398125"/>
                <a:gd name="connsiteY81" fmla="*/ 336722 h 457711"/>
                <a:gd name="connsiteX82" fmla="*/ 0 w 398125"/>
                <a:gd name="connsiteY82" fmla="*/ 120514 h 457711"/>
                <a:gd name="connsiteX83" fmla="*/ 4748 w 398125"/>
                <a:gd name="connsiteY83" fmla="*/ 111924 h 45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8125" h="457711">
                  <a:moveTo>
                    <a:pt x="251436" y="277680"/>
                  </a:moveTo>
                  <a:lnTo>
                    <a:pt x="273421" y="277680"/>
                  </a:lnTo>
                  <a:lnTo>
                    <a:pt x="282891" y="287150"/>
                  </a:lnTo>
                  <a:lnTo>
                    <a:pt x="293304" y="277680"/>
                  </a:lnTo>
                  <a:lnTo>
                    <a:pt x="316222" y="277680"/>
                  </a:lnTo>
                  <a:cubicBezTo>
                    <a:pt x="320020" y="277680"/>
                    <a:pt x="322869" y="280530"/>
                    <a:pt x="322869" y="284328"/>
                  </a:cubicBezTo>
                  <a:lnTo>
                    <a:pt x="322869" y="322448"/>
                  </a:lnTo>
                  <a:cubicBezTo>
                    <a:pt x="322869" y="326247"/>
                    <a:pt x="320020" y="329139"/>
                    <a:pt x="316222" y="329139"/>
                  </a:cubicBezTo>
                  <a:lnTo>
                    <a:pt x="251436" y="329139"/>
                  </a:lnTo>
                  <a:cubicBezTo>
                    <a:pt x="247637" y="329139"/>
                    <a:pt x="244745" y="326247"/>
                    <a:pt x="244745" y="322448"/>
                  </a:cubicBezTo>
                  <a:lnTo>
                    <a:pt x="244745" y="284328"/>
                  </a:lnTo>
                  <a:cubicBezTo>
                    <a:pt x="244745" y="280530"/>
                    <a:pt x="247637" y="277680"/>
                    <a:pt x="251436" y="277680"/>
                  </a:cubicBezTo>
                  <a:close/>
                  <a:moveTo>
                    <a:pt x="82844" y="277680"/>
                  </a:moveTo>
                  <a:lnTo>
                    <a:pt x="107691" y="277680"/>
                  </a:lnTo>
                  <a:lnTo>
                    <a:pt x="117161" y="287150"/>
                  </a:lnTo>
                  <a:lnTo>
                    <a:pt x="126631" y="277680"/>
                  </a:lnTo>
                  <a:lnTo>
                    <a:pt x="149487" y="277680"/>
                  </a:lnTo>
                  <a:cubicBezTo>
                    <a:pt x="153328" y="277680"/>
                    <a:pt x="156177" y="280530"/>
                    <a:pt x="156177" y="284328"/>
                  </a:cubicBezTo>
                  <a:lnTo>
                    <a:pt x="156177" y="322448"/>
                  </a:lnTo>
                  <a:cubicBezTo>
                    <a:pt x="156177" y="326247"/>
                    <a:pt x="153328" y="329139"/>
                    <a:pt x="149487" y="329139"/>
                  </a:cubicBezTo>
                  <a:lnTo>
                    <a:pt x="82844" y="329139"/>
                  </a:lnTo>
                  <a:cubicBezTo>
                    <a:pt x="79003" y="329139"/>
                    <a:pt x="76154" y="326247"/>
                    <a:pt x="76154" y="322448"/>
                  </a:cubicBezTo>
                  <a:lnTo>
                    <a:pt x="76154" y="284328"/>
                  </a:lnTo>
                  <a:cubicBezTo>
                    <a:pt x="76154" y="280530"/>
                    <a:pt x="79003" y="277680"/>
                    <a:pt x="82844" y="277680"/>
                  </a:cubicBezTo>
                  <a:close/>
                  <a:moveTo>
                    <a:pt x="117161" y="213783"/>
                  </a:moveTo>
                  <a:lnTo>
                    <a:pt x="189532" y="213783"/>
                  </a:lnTo>
                  <a:lnTo>
                    <a:pt x="189532" y="223313"/>
                  </a:lnTo>
                  <a:cubicBezTo>
                    <a:pt x="189532" y="229006"/>
                    <a:pt x="193370" y="232844"/>
                    <a:pt x="199063" y="232844"/>
                  </a:cubicBezTo>
                  <a:cubicBezTo>
                    <a:pt x="204755" y="232844"/>
                    <a:pt x="208593" y="229006"/>
                    <a:pt x="208593" y="223313"/>
                  </a:cubicBezTo>
                  <a:lnTo>
                    <a:pt x="208593" y="213783"/>
                  </a:lnTo>
                  <a:lnTo>
                    <a:pt x="283841" y="213783"/>
                  </a:lnTo>
                  <a:cubicBezTo>
                    <a:pt x="289581" y="213783"/>
                    <a:pt x="293379" y="217624"/>
                    <a:pt x="293379" y="223321"/>
                  </a:cubicBezTo>
                  <a:lnTo>
                    <a:pt x="293379" y="277612"/>
                  </a:lnTo>
                  <a:lnTo>
                    <a:pt x="293304" y="277680"/>
                  </a:lnTo>
                  <a:lnTo>
                    <a:pt x="273421" y="277680"/>
                  </a:lnTo>
                  <a:lnTo>
                    <a:pt x="273353" y="277612"/>
                  </a:lnTo>
                  <a:lnTo>
                    <a:pt x="273353" y="232858"/>
                  </a:lnTo>
                  <a:lnTo>
                    <a:pt x="126699" y="232858"/>
                  </a:lnTo>
                  <a:lnTo>
                    <a:pt x="126699" y="277612"/>
                  </a:lnTo>
                  <a:lnTo>
                    <a:pt x="126631" y="277680"/>
                  </a:lnTo>
                  <a:lnTo>
                    <a:pt x="107691" y="277680"/>
                  </a:lnTo>
                  <a:lnTo>
                    <a:pt x="107623" y="277612"/>
                  </a:lnTo>
                  <a:lnTo>
                    <a:pt x="107623" y="223321"/>
                  </a:lnTo>
                  <a:cubicBezTo>
                    <a:pt x="107623" y="217624"/>
                    <a:pt x="111464" y="213783"/>
                    <a:pt x="117161" y="213783"/>
                  </a:cubicBezTo>
                  <a:close/>
                  <a:moveTo>
                    <a:pt x="190491" y="149077"/>
                  </a:moveTo>
                  <a:lnTo>
                    <a:pt x="207634" y="149077"/>
                  </a:lnTo>
                  <a:lnTo>
                    <a:pt x="208593" y="150036"/>
                  </a:lnTo>
                  <a:lnTo>
                    <a:pt x="208593" y="213783"/>
                  </a:lnTo>
                  <a:lnTo>
                    <a:pt x="189532" y="213783"/>
                  </a:lnTo>
                  <a:lnTo>
                    <a:pt x="189532" y="150036"/>
                  </a:lnTo>
                  <a:close/>
                  <a:moveTo>
                    <a:pt x="163816" y="97618"/>
                  </a:moveTo>
                  <a:lnTo>
                    <a:pt x="236199" y="97618"/>
                  </a:lnTo>
                  <a:cubicBezTo>
                    <a:pt x="239998" y="97618"/>
                    <a:pt x="242846" y="100467"/>
                    <a:pt x="242846" y="104266"/>
                  </a:cubicBezTo>
                  <a:lnTo>
                    <a:pt x="242846" y="142385"/>
                  </a:lnTo>
                  <a:cubicBezTo>
                    <a:pt x="242846" y="146184"/>
                    <a:pt x="239998" y="149077"/>
                    <a:pt x="236199" y="149077"/>
                  </a:cubicBezTo>
                  <a:lnTo>
                    <a:pt x="207634" y="149077"/>
                  </a:lnTo>
                  <a:lnTo>
                    <a:pt x="199063" y="140505"/>
                  </a:lnTo>
                  <a:lnTo>
                    <a:pt x="190491" y="149077"/>
                  </a:lnTo>
                  <a:lnTo>
                    <a:pt x="163816" y="149077"/>
                  </a:lnTo>
                  <a:cubicBezTo>
                    <a:pt x="159975" y="149077"/>
                    <a:pt x="157126" y="146184"/>
                    <a:pt x="157126" y="142385"/>
                  </a:cubicBezTo>
                  <a:lnTo>
                    <a:pt x="157126" y="104266"/>
                  </a:lnTo>
                  <a:cubicBezTo>
                    <a:pt x="157126" y="100467"/>
                    <a:pt x="159975" y="97618"/>
                    <a:pt x="163816" y="97618"/>
                  </a:cubicBezTo>
                  <a:close/>
                  <a:moveTo>
                    <a:pt x="191466" y="1424"/>
                  </a:moveTo>
                  <a:cubicBezTo>
                    <a:pt x="194315" y="-475"/>
                    <a:pt x="198113" y="-475"/>
                    <a:pt x="200962" y="1424"/>
                  </a:cubicBezTo>
                  <a:lnTo>
                    <a:pt x="368602" y="92889"/>
                  </a:lnTo>
                  <a:cubicBezTo>
                    <a:pt x="373393" y="95738"/>
                    <a:pt x="375292" y="101435"/>
                    <a:pt x="372444" y="106226"/>
                  </a:cubicBezTo>
                  <a:cubicBezTo>
                    <a:pt x="369552" y="110974"/>
                    <a:pt x="363854" y="112874"/>
                    <a:pt x="359107" y="110025"/>
                  </a:cubicBezTo>
                  <a:lnTo>
                    <a:pt x="197163" y="20460"/>
                  </a:lnTo>
                  <a:lnTo>
                    <a:pt x="19034" y="126211"/>
                  </a:lnTo>
                  <a:lnTo>
                    <a:pt x="19034" y="331025"/>
                  </a:lnTo>
                  <a:lnTo>
                    <a:pt x="197163" y="436733"/>
                  </a:lnTo>
                  <a:lnTo>
                    <a:pt x="379091" y="331025"/>
                  </a:lnTo>
                  <a:lnTo>
                    <a:pt x="379091" y="155736"/>
                  </a:lnTo>
                  <a:cubicBezTo>
                    <a:pt x="379091" y="150038"/>
                    <a:pt x="382889" y="146196"/>
                    <a:pt x="388629" y="146196"/>
                  </a:cubicBezTo>
                  <a:cubicBezTo>
                    <a:pt x="394327" y="146196"/>
                    <a:pt x="398125" y="150038"/>
                    <a:pt x="398125" y="155736"/>
                  </a:cubicBezTo>
                  <a:lnTo>
                    <a:pt x="398125" y="336722"/>
                  </a:lnTo>
                  <a:cubicBezTo>
                    <a:pt x="398125" y="340521"/>
                    <a:pt x="396226" y="343413"/>
                    <a:pt x="393377" y="345312"/>
                  </a:cubicBezTo>
                  <a:lnTo>
                    <a:pt x="201911" y="455812"/>
                  </a:lnTo>
                  <a:cubicBezTo>
                    <a:pt x="200012" y="456761"/>
                    <a:pt x="198113" y="457711"/>
                    <a:pt x="197163" y="457711"/>
                  </a:cubicBezTo>
                  <a:cubicBezTo>
                    <a:pt x="195264" y="457711"/>
                    <a:pt x="193365" y="457711"/>
                    <a:pt x="192416" y="456761"/>
                  </a:cubicBezTo>
                  <a:lnTo>
                    <a:pt x="4748" y="345312"/>
                  </a:lnTo>
                  <a:cubicBezTo>
                    <a:pt x="1899" y="343413"/>
                    <a:pt x="0" y="340521"/>
                    <a:pt x="0" y="336722"/>
                  </a:cubicBezTo>
                  <a:lnTo>
                    <a:pt x="0" y="120514"/>
                  </a:lnTo>
                  <a:cubicBezTo>
                    <a:pt x="0" y="116672"/>
                    <a:pt x="1899" y="113823"/>
                    <a:pt x="4748" y="1119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9" name="文本框 48"/>
            <p:cNvSpPr txBox="1"/>
            <p:nvPr/>
          </p:nvSpPr>
          <p:spPr>
            <a:xfrm>
              <a:off x="3176" y="2993"/>
              <a:ext cx="557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2.成员分工 Group Division</a:t>
              </a:r>
              <a:endParaRPr lang="en-US" altLang="zh-CN" sz="18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0" name="组合 23"/>
          <p:cNvGrpSpPr/>
          <p:nvPr/>
        </p:nvGrpSpPr>
        <p:grpSpPr>
          <a:xfrm>
            <a:off x="6536055" y="3285490"/>
            <a:ext cx="4730750" cy="1112520"/>
            <a:chOff x="1466" y="2824"/>
            <a:chExt cx="7450" cy="1752"/>
          </a:xfrm>
        </p:grpSpPr>
        <p:sp>
          <p:nvSpPr>
            <p:cNvPr id="51" name="圆角矩形 50"/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iconfont-11117-5703307"/>
            <p:cNvSpPr>
              <a:spLocks noChangeAspect="1"/>
            </p:cNvSpPr>
            <p:nvPr/>
          </p:nvSpPr>
          <p:spPr bwMode="auto">
            <a:xfrm>
              <a:off x="1954" y="3461"/>
              <a:ext cx="740" cy="476"/>
            </a:xfrm>
            <a:custGeom>
              <a:avLst/>
              <a:gdLst>
                <a:gd name="connsiteX0" fmla="*/ 19035 w 459984"/>
                <a:gd name="connsiteY0" fmla="*/ 263195 h 296256"/>
                <a:gd name="connsiteX1" fmla="*/ 19035 w 459984"/>
                <a:gd name="connsiteY1" fmla="*/ 267684 h 296256"/>
                <a:gd name="connsiteX2" fmla="*/ 28574 w 459984"/>
                <a:gd name="connsiteY2" fmla="*/ 277222 h 296256"/>
                <a:gd name="connsiteX3" fmla="*/ 431410 w 459984"/>
                <a:gd name="connsiteY3" fmla="*/ 277222 h 296256"/>
                <a:gd name="connsiteX4" fmla="*/ 440949 w 459984"/>
                <a:gd name="connsiteY4" fmla="*/ 267684 h 296256"/>
                <a:gd name="connsiteX5" fmla="*/ 440949 w 459984"/>
                <a:gd name="connsiteY5" fmla="*/ 263195 h 296256"/>
                <a:gd name="connsiteX6" fmla="*/ 9539 w 459984"/>
                <a:gd name="connsiteY6" fmla="*/ 244161 h 296256"/>
                <a:gd name="connsiteX7" fmla="*/ 31649 w 459984"/>
                <a:gd name="connsiteY7" fmla="*/ 244161 h 296256"/>
                <a:gd name="connsiteX8" fmla="*/ 31649 w 459984"/>
                <a:gd name="connsiteY8" fmla="*/ 253673 h 296256"/>
                <a:gd name="connsiteX9" fmla="*/ 41144 w 459984"/>
                <a:gd name="connsiteY9" fmla="*/ 263169 h 296256"/>
                <a:gd name="connsiteX10" fmla="*/ 419877 w 459984"/>
                <a:gd name="connsiteY10" fmla="*/ 263169 h 296256"/>
                <a:gd name="connsiteX11" fmla="*/ 429415 w 459984"/>
                <a:gd name="connsiteY11" fmla="*/ 253673 h 296256"/>
                <a:gd name="connsiteX12" fmla="*/ 429415 w 459984"/>
                <a:gd name="connsiteY12" fmla="*/ 244161 h 296256"/>
                <a:gd name="connsiteX13" fmla="*/ 450445 w 459984"/>
                <a:gd name="connsiteY13" fmla="*/ 244161 h 296256"/>
                <a:gd name="connsiteX14" fmla="*/ 459984 w 459984"/>
                <a:gd name="connsiteY14" fmla="*/ 253700 h 296256"/>
                <a:gd name="connsiteX15" fmla="*/ 459984 w 459984"/>
                <a:gd name="connsiteY15" fmla="*/ 267684 h 296256"/>
                <a:gd name="connsiteX16" fmla="*/ 431410 w 459984"/>
                <a:gd name="connsiteY16" fmla="*/ 296256 h 296256"/>
                <a:gd name="connsiteX17" fmla="*/ 28574 w 459984"/>
                <a:gd name="connsiteY17" fmla="*/ 296256 h 296256"/>
                <a:gd name="connsiteX18" fmla="*/ 0 w 459984"/>
                <a:gd name="connsiteY18" fmla="*/ 267684 h 296256"/>
                <a:gd name="connsiteX19" fmla="*/ 0 w 459984"/>
                <a:gd name="connsiteY19" fmla="*/ 253700 h 296256"/>
                <a:gd name="connsiteX20" fmla="*/ 9539 w 459984"/>
                <a:gd name="connsiteY20" fmla="*/ 244161 h 296256"/>
                <a:gd name="connsiteX21" fmla="*/ 178807 w 459984"/>
                <a:gd name="connsiteY21" fmla="*/ 102250 h 296256"/>
                <a:gd name="connsiteX22" fmla="*/ 192186 w 459984"/>
                <a:gd name="connsiteY22" fmla="*/ 106264 h 296256"/>
                <a:gd name="connsiteX23" fmla="*/ 187223 w 459984"/>
                <a:gd name="connsiteY23" fmla="*/ 119300 h 296256"/>
                <a:gd name="connsiteX24" fmla="*/ 162925 w 459984"/>
                <a:gd name="connsiteY24" fmla="*/ 130824 h 296256"/>
                <a:gd name="connsiteX25" fmla="*/ 186834 w 459984"/>
                <a:gd name="connsiteY25" fmla="*/ 141399 h 296256"/>
                <a:gd name="connsiteX26" fmla="*/ 192186 w 459984"/>
                <a:gd name="connsiteY26" fmla="*/ 152018 h 296256"/>
                <a:gd name="connsiteX27" fmla="*/ 182993 w 459984"/>
                <a:gd name="connsiteY27" fmla="*/ 159571 h 296256"/>
                <a:gd name="connsiteX28" fmla="*/ 182993 w 459984"/>
                <a:gd name="connsiteY28" fmla="*/ 159398 h 296256"/>
                <a:gd name="connsiteX29" fmla="*/ 179196 w 459984"/>
                <a:gd name="connsiteY29" fmla="*/ 158622 h 296256"/>
                <a:gd name="connsiteX30" fmla="*/ 136427 w 459984"/>
                <a:gd name="connsiteY30" fmla="*/ 139586 h 296256"/>
                <a:gd name="connsiteX31" fmla="*/ 130816 w 459984"/>
                <a:gd name="connsiteY31" fmla="*/ 131083 h 296256"/>
                <a:gd name="connsiteX32" fmla="*/ 136168 w 459984"/>
                <a:gd name="connsiteY32" fmla="*/ 122321 h 296256"/>
                <a:gd name="connsiteX33" fmla="*/ 277383 w 459984"/>
                <a:gd name="connsiteY33" fmla="*/ 100232 h 296256"/>
                <a:gd name="connsiteX34" fmla="*/ 285406 w 459984"/>
                <a:gd name="connsiteY34" fmla="*/ 102250 h 296256"/>
                <a:gd name="connsiteX35" fmla="*/ 328174 w 459984"/>
                <a:gd name="connsiteY35" fmla="*/ 123184 h 296256"/>
                <a:gd name="connsiteX36" fmla="*/ 333483 w 459984"/>
                <a:gd name="connsiteY36" fmla="*/ 131947 h 296256"/>
                <a:gd name="connsiteX37" fmla="*/ 327786 w 459984"/>
                <a:gd name="connsiteY37" fmla="*/ 140450 h 296256"/>
                <a:gd name="connsiteX38" fmla="*/ 285017 w 459984"/>
                <a:gd name="connsiteY38" fmla="*/ 159485 h 296256"/>
                <a:gd name="connsiteX39" fmla="*/ 281219 w 459984"/>
                <a:gd name="connsiteY39" fmla="*/ 159398 h 296256"/>
                <a:gd name="connsiteX40" fmla="*/ 272027 w 459984"/>
                <a:gd name="connsiteY40" fmla="*/ 151802 h 296256"/>
                <a:gd name="connsiteX41" fmla="*/ 277378 w 459984"/>
                <a:gd name="connsiteY41" fmla="*/ 141184 h 296256"/>
                <a:gd name="connsiteX42" fmla="*/ 301287 w 459984"/>
                <a:gd name="connsiteY42" fmla="*/ 130824 h 296256"/>
                <a:gd name="connsiteX43" fmla="*/ 277033 w 459984"/>
                <a:gd name="connsiteY43" fmla="*/ 118825 h 296256"/>
                <a:gd name="connsiteX44" fmla="*/ 270818 w 459984"/>
                <a:gd name="connsiteY44" fmla="*/ 105272 h 296256"/>
                <a:gd name="connsiteX45" fmla="*/ 277383 w 459984"/>
                <a:gd name="connsiteY45" fmla="*/ 100232 h 296256"/>
                <a:gd name="connsiteX46" fmla="*/ 246909 w 459984"/>
                <a:gd name="connsiteY46" fmla="*/ 80712 h 296256"/>
                <a:gd name="connsiteX47" fmla="*/ 252649 w 459984"/>
                <a:gd name="connsiteY47" fmla="*/ 93359 h 296256"/>
                <a:gd name="connsiteX48" fmla="*/ 226453 w 459984"/>
                <a:gd name="connsiteY48" fmla="*/ 171959 h 296256"/>
                <a:gd name="connsiteX49" fmla="*/ 217951 w 459984"/>
                <a:gd name="connsiteY49" fmla="*/ 178434 h 296256"/>
                <a:gd name="connsiteX50" fmla="*/ 214930 w 459984"/>
                <a:gd name="connsiteY50" fmla="*/ 178434 h 296256"/>
                <a:gd name="connsiteX51" fmla="*/ 208456 w 459984"/>
                <a:gd name="connsiteY51" fmla="*/ 165959 h 296256"/>
                <a:gd name="connsiteX52" fmla="*/ 234653 w 459984"/>
                <a:gd name="connsiteY52" fmla="*/ 87273 h 296256"/>
                <a:gd name="connsiteX53" fmla="*/ 246909 w 459984"/>
                <a:gd name="connsiteY53" fmla="*/ 80712 h 296256"/>
                <a:gd name="connsiteX54" fmla="*/ 92411 w 459984"/>
                <a:gd name="connsiteY54" fmla="*/ 52614 h 296256"/>
                <a:gd name="connsiteX55" fmla="*/ 92411 w 459984"/>
                <a:gd name="connsiteY55" fmla="*/ 207690 h 296256"/>
                <a:gd name="connsiteX56" fmla="*/ 371803 w 459984"/>
                <a:gd name="connsiteY56" fmla="*/ 207690 h 296256"/>
                <a:gd name="connsiteX57" fmla="*/ 371803 w 459984"/>
                <a:gd name="connsiteY57" fmla="*/ 52614 h 296256"/>
                <a:gd name="connsiteX58" fmla="*/ 82872 w 459984"/>
                <a:gd name="connsiteY58" fmla="*/ 33537 h 296256"/>
                <a:gd name="connsiteX59" fmla="*/ 381299 w 459984"/>
                <a:gd name="connsiteY59" fmla="*/ 33537 h 296256"/>
                <a:gd name="connsiteX60" fmla="*/ 390837 w 459984"/>
                <a:gd name="connsiteY60" fmla="*/ 43076 h 296256"/>
                <a:gd name="connsiteX61" fmla="*/ 390837 w 459984"/>
                <a:gd name="connsiteY61" fmla="*/ 217186 h 296256"/>
                <a:gd name="connsiteX62" fmla="*/ 381299 w 459984"/>
                <a:gd name="connsiteY62" fmla="*/ 226724 h 296256"/>
                <a:gd name="connsiteX63" fmla="*/ 82872 w 459984"/>
                <a:gd name="connsiteY63" fmla="*/ 226724 h 296256"/>
                <a:gd name="connsiteX64" fmla="*/ 73333 w 459984"/>
                <a:gd name="connsiteY64" fmla="*/ 217186 h 296256"/>
                <a:gd name="connsiteX65" fmla="*/ 73333 w 459984"/>
                <a:gd name="connsiteY65" fmla="*/ 43076 h 296256"/>
                <a:gd name="connsiteX66" fmla="*/ 82872 w 459984"/>
                <a:gd name="connsiteY66" fmla="*/ 33537 h 296256"/>
                <a:gd name="connsiteX67" fmla="*/ 60221 w 459984"/>
                <a:gd name="connsiteY67" fmla="*/ 19035 h 296256"/>
                <a:gd name="connsiteX68" fmla="*/ 50683 w 459984"/>
                <a:gd name="connsiteY68" fmla="*/ 28574 h 296256"/>
                <a:gd name="connsiteX69" fmla="*/ 50683 w 459984"/>
                <a:gd name="connsiteY69" fmla="*/ 244134 h 296256"/>
                <a:gd name="connsiteX70" fmla="*/ 410338 w 459984"/>
                <a:gd name="connsiteY70" fmla="*/ 244134 h 296256"/>
                <a:gd name="connsiteX71" fmla="*/ 410338 w 459984"/>
                <a:gd name="connsiteY71" fmla="*/ 28574 h 296256"/>
                <a:gd name="connsiteX72" fmla="*/ 400843 w 459984"/>
                <a:gd name="connsiteY72" fmla="*/ 19035 h 296256"/>
                <a:gd name="connsiteX73" fmla="*/ 60221 w 459984"/>
                <a:gd name="connsiteY73" fmla="*/ 0 h 296256"/>
                <a:gd name="connsiteX74" fmla="*/ 400843 w 459984"/>
                <a:gd name="connsiteY74" fmla="*/ 0 h 296256"/>
                <a:gd name="connsiteX75" fmla="*/ 429415 w 459984"/>
                <a:gd name="connsiteY75" fmla="*/ 28574 h 296256"/>
                <a:gd name="connsiteX76" fmla="*/ 429415 w 459984"/>
                <a:gd name="connsiteY76" fmla="*/ 244161 h 296256"/>
                <a:gd name="connsiteX77" fmla="*/ 31649 w 459984"/>
                <a:gd name="connsiteY77" fmla="*/ 244161 h 296256"/>
                <a:gd name="connsiteX78" fmla="*/ 31649 w 459984"/>
                <a:gd name="connsiteY78" fmla="*/ 28574 h 296256"/>
                <a:gd name="connsiteX79" fmla="*/ 60221 w 459984"/>
                <a:gd name="connsiteY79" fmla="*/ 0 h 2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59984" h="296256">
                  <a:moveTo>
                    <a:pt x="19035" y="263195"/>
                  </a:moveTo>
                  <a:lnTo>
                    <a:pt x="19035" y="267684"/>
                  </a:lnTo>
                  <a:cubicBezTo>
                    <a:pt x="19035" y="272949"/>
                    <a:pt x="23308" y="277222"/>
                    <a:pt x="28574" y="277222"/>
                  </a:cubicBezTo>
                  <a:lnTo>
                    <a:pt x="431410" y="277222"/>
                  </a:lnTo>
                  <a:cubicBezTo>
                    <a:pt x="436676" y="277222"/>
                    <a:pt x="440949" y="272949"/>
                    <a:pt x="440949" y="267684"/>
                  </a:cubicBezTo>
                  <a:lnTo>
                    <a:pt x="440949" y="263195"/>
                  </a:lnTo>
                  <a:close/>
                  <a:moveTo>
                    <a:pt x="9539" y="244161"/>
                  </a:moveTo>
                  <a:lnTo>
                    <a:pt x="31649" y="244161"/>
                  </a:lnTo>
                  <a:lnTo>
                    <a:pt x="31649" y="253673"/>
                  </a:lnTo>
                  <a:cubicBezTo>
                    <a:pt x="31649" y="258896"/>
                    <a:pt x="35879" y="263169"/>
                    <a:pt x="41144" y="263169"/>
                  </a:cubicBezTo>
                  <a:lnTo>
                    <a:pt x="419877" y="263169"/>
                  </a:lnTo>
                  <a:cubicBezTo>
                    <a:pt x="425142" y="263169"/>
                    <a:pt x="429415" y="258896"/>
                    <a:pt x="429415" y="253673"/>
                  </a:cubicBezTo>
                  <a:lnTo>
                    <a:pt x="429415" y="244161"/>
                  </a:lnTo>
                  <a:lnTo>
                    <a:pt x="450445" y="244161"/>
                  </a:lnTo>
                  <a:cubicBezTo>
                    <a:pt x="455711" y="244161"/>
                    <a:pt x="459984" y="248434"/>
                    <a:pt x="459984" y="253700"/>
                  </a:cubicBezTo>
                  <a:lnTo>
                    <a:pt x="459984" y="267684"/>
                  </a:lnTo>
                  <a:cubicBezTo>
                    <a:pt x="459984" y="283480"/>
                    <a:pt x="447208" y="296256"/>
                    <a:pt x="431410" y="296256"/>
                  </a:cubicBezTo>
                  <a:lnTo>
                    <a:pt x="28574" y="296256"/>
                  </a:lnTo>
                  <a:cubicBezTo>
                    <a:pt x="12776" y="296256"/>
                    <a:pt x="0" y="283480"/>
                    <a:pt x="0" y="267684"/>
                  </a:cubicBezTo>
                  <a:lnTo>
                    <a:pt x="0" y="253700"/>
                  </a:lnTo>
                  <a:cubicBezTo>
                    <a:pt x="0" y="248434"/>
                    <a:pt x="4273" y="244161"/>
                    <a:pt x="9539" y="244161"/>
                  </a:cubicBezTo>
                  <a:close/>
                  <a:moveTo>
                    <a:pt x="178807" y="102250"/>
                  </a:moveTo>
                  <a:cubicBezTo>
                    <a:pt x="183598" y="99445"/>
                    <a:pt x="189726" y="101257"/>
                    <a:pt x="192186" y="106264"/>
                  </a:cubicBezTo>
                  <a:cubicBezTo>
                    <a:pt x="194646" y="111228"/>
                    <a:pt x="192315" y="117228"/>
                    <a:pt x="187223" y="119300"/>
                  </a:cubicBezTo>
                  <a:lnTo>
                    <a:pt x="162925" y="130824"/>
                  </a:lnTo>
                  <a:lnTo>
                    <a:pt x="186834" y="141399"/>
                  </a:lnTo>
                  <a:cubicBezTo>
                    <a:pt x="190891" y="143212"/>
                    <a:pt x="193092" y="147658"/>
                    <a:pt x="192186" y="152018"/>
                  </a:cubicBezTo>
                  <a:cubicBezTo>
                    <a:pt x="191280" y="156377"/>
                    <a:pt x="187482" y="159528"/>
                    <a:pt x="182993" y="159571"/>
                  </a:cubicBezTo>
                  <a:lnTo>
                    <a:pt x="182993" y="159398"/>
                  </a:lnTo>
                  <a:cubicBezTo>
                    <a:pt x="181699" y="159398"/>
                    <a:pt x="180404" y="159139"/>
                    <a:pt x="179196" y="158622"/>
                  </a:cubicBezTo>
                  <a:lnTo>
                    <a:pt x="136427" y="139586"/>
                  </a:lnTo>
                  <a:cubicBezTo>
                    <a:pt x="133104" y="138076"/>
                    <a:pt x="130903" y="134752"/>
                    <a:pt x="130816" y="131083"/>
                  </a:cubicBezTo>
                  <a:cubicBezTo>
                    <a:pt x="130730" y="127371"/>
                    <a:pt x="132802" y="123961"/>
                    <a:pt x="136168" y="122321"/>
                  </a:cubicBezTo>
                  <a:close/>
                  <a:moveTo>
                    <a:pt x="277383" y="100232"/>
                  </a:moveTo>
                  <a:cubicBezTo>
                    <a:pt x="280097" y="99671"/>
                    <a:pt x="283054" y="100286"/>
                    <a:pt x="285406" y="102250"/>
                  </a:cubicBezTo>
                  <a:lnTo>
                    <a:pt x="328174" y="123184"/>
                  </a:lnTo>
                  <a:cubicBezTo>
                    <a:pt x="331497" y="124825"/>
                    <a:pt x="333569" y="128235"/>
                    <a:pt x="333483" y="131947"/>
                  </a:cubicBezTo>
                  <a:cubicBezTo>
                    <a:pt x="333396" y="135659"/>
                    <a:pt x="331152" y="138939"/>
                    <a:pt x="327786" y="140450"/>
                  </a:cubicBezTo>
                  <a:lnTo>
                    <a:pt x="285017" y="159485"/>
                  </a:lnTo>
                  <a:cubicBezTo>
                    <a:pt x="283766" y="159744"/>
                    <a:pt x="282471" y="159701"/>
                    <a:pt x="281219" y="159398"/>
                  </a:cubicBezTo>
                  <a:cubicBezTo>
                    <a:pt x="276774" y="159312"/>
                    <a:pt x="272933" y="156161"/>
                    <a:pt x="272027" y="151802"/>
                  </a:cubicBezTo>
                  <a:cubicBezTo>
                    <a:pt x="271120" y="147442"/>
                    <a:pt x="273365" y="143040"/>
                    <a:pt x="277378" y="141184"/>
                  </a:cubicBezTo>
                  <a:lnTo>
                    <a:pt x="301287" y="130824"/>
                  </a:lnTo>
                  <a:lnTo>
                    <a:pt x="277033" y="118825"/>
                  </a:lnTo>
                  <a:cubicBezTo>
                    <a:pt x="271077" y="117314"/>
                    <a:pt x="268056" y="110710"/>
                    <a:pt x="270818" y="105272"/>
                  </a:cubicBezTo>
                  <a:cubicBezTo>
                    <a:pt x="272199" y="102531"/>
                    <a:pt x="274670" y="100794"/>
                    <a:pt x="277383" y="100232"/>
                  </a:cubicBezTo>
                  <a:close/>
                  <a:moveTo>
                    <a:pt x="246909" y="80712"/>
                  </a:moveTo>
                  <a:cubicBezTo>
                    <a:pt x="252131" y="82438"/>
                    <a:pt x="254764" y="88265"/>
                    <a:pt x="252649" y="93359"/>
                  </a:cubicBezTo>
                  <a:lnTo>
                    <a:pt x="226453" y="171959"/>
                  </a:lnTo>
                  <a:cubicBezTo>
                    <a:pt x="225201" y="175628"/>
                    <a:pt x="221835" y="178218"/>
                    <a:pt x="217951" y="178434"/>
                  </a:cubicBezTo>
                  <a:cubicBezTo>
                    <a:pt x="216958" y="178563"/>
                    <a:pt x="215922" y="178563"/>
                    <a:pt x="214930" y="178434"/>
                  </a:cubicBezTo>
                  <a:cubicBezTo>
                    <a:pt x="209535" y="176966"/>
                    <a:pt x="206514" y="171225"/>
                    <a:pt x="208456" y="165959"/>
                  </a:cubicBezTo>
                  <a:lnTo>
                    <a:pt x="234653" y="87273"/>
                  </a:lnTo>
                  <a:cubicBezTo>
                    <a:pt x="236034" y="81963"/>
                    <a:pt x="241687" y="78942"/>
                    <a:pt x="246909" y="80712"/>
                  </a:cubicBezTo>
                  <a:close/>
                  <a:moveTo>
                    <a:pt x="92411" y="52614"/>
                  </a:moveTo>
                  <a:lnTo>
                    <a:pt x="92411" y="207690"/>
                  </a:lnTo>
                  <a:lnTo>
                    <a:pt x="371803" y="207690"/>
                  </a:lnTo>
                  <a:lnTo>
                    <a:pt x="371803" y="52614"/>
                  </a:lnTo>
                  <a:close/>
                  <a:moveTo>
                    <a:pt x="82872" y="33537"/>
                  </a:moveTo>
                  <a:lnTo>
                    <a:pt x="381299" y="33537"/>
                  </a:lnTo>
                  <a:cubicBezTo>
                    <a:pt x="386564" y="33537"/>
                    <a:pt x="390837" y="37810"/>
                    <a:pt x="390837" y="43076"/>
                  </a:cubicBezTo>
                  <a:lnTo>
                    <a:pt x="390837" y="217186"/>
                  </a:lnTo>
                  <a:cubicBezTo>
                    <a:pt x="390837" y="222451"/>
                    <a:pt x="386564" y="226724"/>
                    <a:pt x="381299" y="226724"/>
                  </a:cubicBezTo>
                  <a:lnTo>
                    <a:pt x="82872" y="226724"/>
                  </a:lnTo>
                  <a:cubicBezTo>
                    <a:pt x="77606" y="226724"/>
                    <a:pt x="73333" y="222451"/>
                    <a:pt x="73333" y="217186"/>
                  </a:cubicBezTo>
                  <a:lnTo>
                    <a:pt x="73333" y="43076"/>
                  </a:lnTo>
                  <a:cubicBezTo>
                    <a:pt x="73333" y="37810"/>
                    <a:pt x="77606" y="33537"/>
                    <a:pt x="82872" y="33537"/>
                  </a:cubicBezTo>
                  <a:close/>
                  <a:moveTo>
                    <a:pt x="60221" y="19035"/>
                  </a:moveTo>
                  <a:cubicBezTo>
                    <a:pt x="54956" y="19035"/>
                    <a:pt x="50683" y="23308"/>
                    <a:pt x="50683" y="28574"/>
                  </a:cubicBezTo>
                  <a:lnTo>
                    <a:pt x="50683" y="244134"/>
                  </a:lnTo>
                  <a:lnTo>
                    <a:pt x="410338" y="244134"/>
                  </a:lnTo>
                  <a:lnTo>
                    <a:pt x="410338" y="28574"/>
                  </a:lnTo>
                  <a:cubicBezTo>
                    <a:pt x="410338" y="23308"/>
                    <a:pt x="406108" y="19035"/>
                    <a:pt x="400843" y="19035"/>
                  </a:cubicBezTo>
                  <a:close/>
                  <a:moveTo>
                    <a:pt x="60221" y="0"/>
                  </a:moveTo>
                  <a:lnTo>
                    <a:pt x="400843" y="0"/>
                  </a:lnTo>
                  <a:cubicBezTo>
                    <a:pt x="416596" y="0"/>
                    <a:pt x="429415" y="12776"/>
                    <a:pt x="429415" y="28574"/>
                  </a:cubicBezTo>
                  <a:lnTo>
                    <a:pt x="429415" y="244161"/>
                  </a:lnTo>
                  <a:lnTo>
                    <a:pt x="31649" y="244161"/>
                  </a:lnTo>
                  <a:lnTo>
                    <a:pt x="31649" y="28574"/>
                  </a:lnTo>
                  <a:cubicBezTo>
                    <a:pt x="31649" y="12776"/>
                    <a:pt x="44424" y="0"/>
                    <a:pt x="602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4" name="文本框 53"/>
            <p:cNvSpPr txBox="1"/>
            <p:nvPr/>
          </p:nvSpPr>
          <p:spPr>
            <a:xfrm>
              <a:off x="3176" y="2993"/>
              <a:ext cx="557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4.设计思路 Design</a:t>
              </a:r>
              <a:endParaRPr lang="en-US" altLang="zh-CN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55" name="组合 29"/>
          <p:cNvGrpSpPr/>
          <p:nvPr/>
        </p:nvGrpSpPr>
        <p:grpSpPr>
          <a:xfrm>
            <a:off x="6536055" y="4857115"/>
            <a:ext cx="4730750" cy="1112520"/>
            <a:chOff x="1466" y="2824"/>
            <a:chExt cx="7450" cy="1752"/>
          </a:xfrm>
        </p:grpSpPr>
        <p:sp>
          <p:nvSpPr>
            <p:cNvPr id="56" name="圆角矩形 55"/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iconfont-11117-5703307"/>
            <p:cNvSpPr>
              <a:spLocks noChangeAspect="1"/>
            </p:cNvSpPr>
            <p:nvPr/>
          </p:nvSpPr>
          <p:spPr bwMode="auto">
            <a:xfrm>
              <a:off x="1954" y="3333"/>
              <a:ext cx="740" cy="732"/>
            </a:xfrm>
            <a:custGeom>
              <a:avLst/>
              <a:gdLst>
                <a:gd name="connsiteX0" fmla="*/ 239963 w 378075"/>
                <a:gd name="connsiteY0" fmla="*/ 277195 h 374389"/>
                <a:gd name="connsiteX1" fmla="*/ 259033 w 378075"/>
                <a:gd name="connsiteY1" fmla="*/ 277195 h 374389"/>
                <a:gd name="connsiteX2" fmla="*/ 259033 w 378075"/>
                <a:gd name="connsiteY2" fmla="*/ 355311 h 374389"/>
                <a:gd name="connsiteX3" fmla="*/ 239963 w 378075"/>
                <a:gd name="connsiteY3" fmla="*/ 355311 h 374389"/>
                <a:gd name="connsiteX4" fmla="*/ 121919 w 378075"/>
                <a:gd name="connsiteY4" fmla="*/ 277195 h 374389"/>
                <a:gd name="connsiteX5" fmla="*/ 140946 w 378075"/>
                <a:gd name="connsiteY5" fmla="*/ 277195 h 374389"/>
                <a:gd name="connsiteX6" fmla="*/ 140946 w 378075"/>
                <a:gd name="connsiteY6" fmla="*/ 355311 h 374389"/>
                <a:gd name="connsiteX7" fmla="*/ 121919 w 378075"/>
                <a:gd name="connsiteY7" fmla="*/ 355311 h 374389"/>
                <a:gd name="connsiteX8" fmla="*/ 259033 w 378075"/>
                <a:gd name="connsiteY8" fmla="*/ 258156 h 374389"/>
                <a:gd name="connsiteX9" fmla="*/ 359044 w 378075"/>
                <a:gd name="connsiteY9" fmla="*/ 258156 h 374389"/>
                <a:gd name="connsiteX10" fmla="*/ 359044 w 378075"/>
                <a:gd name="connsiteY10" fmla="*/ 277195 h 374389"/>
                <a:gd name="connsiteX11" fmla="*/ 259033 w 378075"/>
                <a:gd name="connsiteY11" fmla="*/ 277195 h 374389"/>
                <a:gd name="connsiteX12" fmla="*/ 140946 w 378075"/>
                <a:gd name="connsiteY12" fmla="*/ 258156 h 374389"/>
                <a:gd name="connsiteX13" fmla="*/ 239963 w 378075"/>
                <a:gd name="connsiteY13" fmla="*/ 258156 h 374389"/>
                <a:gd name="connsiteX14" fmla="*/ 239963 w 378075"/>
                <a:gd name="connsiteY14" fmla="*/ 277195 h 374389"/>
                <a:gd name="connsiteX15" fmla="*/ 140946 w 378075"/>
                <a:gd name="connsiteY15" fmla="*/ 277195 h 374389"/>
                <a:gd name="connsiteX16" fmla="*/ 19031 w 378075"/>
                <a:gd name="connsiteY16" fmla="*/ 258156 h 374389"/>
                <a:gd name="connsiteX17" fmla="*/ 121919 w 378075"/>
                <a:gd name="connsiteY17" fmla="*/ 258156 h 374389"/>
                <a:gd name="connsiteX18" fmla="*/ 121919 w 378075"/>
                <a:gd name="connsiteY18" fmla="*/ 277195 h 374389"/>
                <a:gd name="connsiteX19" fmla="*/ 19031 w 378075"/>
                <a:gd name="connsiteY19" fmla="*/ 277195 h 374389"/>
                <a:gd name="connsiteX20" fmla="*/ 239963 w 378075"/>
                <a:gd name="connsiteY20" fmla="*/ 182909 h 374389"/>
                <a:gd name="connsiteX21" fmla="*/ 259033 w 378075"/>
                <a:gd name="connsiteY21" fmla="*/ 182909 h 374389"/>
                <a:gd name="connsiteX22" fmla="*/ 259033 w 378075"/>
                <a:gd name="connsiteY22" fmla="*/ 258156 h 374389"/>
                <a:gd name="connsiteX23" fmla="*/ 239963 w 378075"/>
                <a:gd name="connsiteY23" fmla="*/ 258156 h 374389"/>
                <a:gd name="connsiteX24" fmla="*/ 121919 w 378075"/>
                <a:gd name="connsiteY24" fmla="*/ 182909 h 374389"/>
                <a:gd name="connsiteX25" fmla="*/ 140946 w 378075"/>
                <a:gd name="connsiteY25" fmla="*/ 182909 h 374389"/>
                <a:gd name="connsiteX26" fmla="*/ 140946 w 378075"/>
                <a:gd name="connsiteY26" fmla="*/ 258156 h 374389"/>
                <a:gd name="connsiteX27" fmla="*/ 121919 w 378075"/>
                <a:gd name="connsiteY27" fmla="*/ 258156 h 374389"/>
                <a:gd name="connsiteX28" fmla="*/ 259033 w 378075"/>
                <a:gd name="connsiteY28" fmla="*/ 163827 h 374389"/>
                <a:gd name="connsiteX29" fmla="*/ 359044 w 378075"/>
                <a:gd name="connsiteY29" fmla="*/ 163827 h 374389"/>
                <a:gd name="connsiteX30" fmla="*/ 359044 w 378075"/>
                <a:gd name="connsiteY30" fmla="*/ 182909 h 374389"/>
                <a:gd name="connsiteX31" fmla="*/ 259033 w 378075"/>
                <a:gd name="connsiteY31" fmla="*/ 182909 h 374389"/>
                <a:gd name="connsiteX32" fmla="*/ 140946 w 378075"/>
                <a:gd name="connsiteY32" fmla="*/ 163827 h 374389"/>
                <a:gd name="connsiteX33" fmla="*/ 239963 w 378075"/>
                <a:gd name="connsiteY33" fmla="*/ 163827 h 374389"/>
                <a:gd name="connsiteX34" fmla="*/ 239963 w 378075"/>
                <a:gd name="connsiteY34" fmla="*/ 182909 h 374389"/>
                <a:gd name="connsiteX35" fmla="*/ 140946 w 378075"/>
                <a:gd name="connsiteY35" fmla="*/ 182909 h 374389"/>
                <a:gd name="connsiteX36" fmla="*/ 19031 w 378075"/>
                <a:gd name="connsiteY36" fmla="*/ 163827 h 374389"/>
                <a:gd name="connsiteX37" fmla="*/ 121919 w 378075"/>
                <a:gd name="connsiteY37" fmla="*/ 163827 h 374389"/>
                <a:gd name="connsiteX38" fmla="*/ 121919 w 378075"/>
                <a:gd name="connsiteY38" fmla="*/ 182909 h 374389"/>
                <a:gd name="connsiteX39" fmla="*/ 19031 w 378075"/>
                <a:gd name="connsiteY39" fmla="*/ 182909 h 374389"/>
                <a:gd name="connsiteX40" fmla="*/ 239963 w 378075"/>
                <a:gd name="connsiteY40" fmla="*/ 89529 h 374389"/>
                <a:gd name="connsiteX41" fmla="*/ 259033 w 378075"/>
                <a:gd name="connsiteY41" fmla="*/ 89529 h 374389"/>
                <a:gd name="connsiteX42" fmla="*/ 259033 w 378075"/>
                <a:gd name="connsiteY42" fmla="*/ 163827 h 374389"/>
                <a:gd name="connsiteX43" fmla="*/ 239963 w 378075"/>
                <a:gd name="connsiteY43" fmla="*/ 163827 h 374389"/>
                <a:gd name="connsiteX44" fmla="*/ 121919 w 378075"/>
                <a:gd name="connsiteY44" fmla="*/ 89529 h 374389"/>
                <a:gd name="connsiteX45" fmla="*/ 140946 w 378075"/>
                <a:gd name="connsiteY45" fmla="*/ 89529 h 374389"/>
                <a:gd name="connsiteX46" fmla="*/ 140946 w 378075"/>
                <a:gd name="connsiteY46" fmla="*/ 163827 h 374389"/>
                <a:gd name="connsiteX47" fmla="*/ 121919 w 378075"/>
                <a:gd name="connsiteY47" fmla="*/ 163827 h 374389"/>
                <a:gd name="connsiteX48" fmla="*/ 259033 w 378075"/>
                <a:gd name="connsiteY48" fmla="*/ 70490 h 374389"/>
                <a:gd name="connsiteX49" fmla="*/ 359044 w 378075"/>
                <a:gd name="connsiteY49" fmla="*/ 70490 h 374389"/>
                <a:gd name="connsiteX50" fmla="*/ 359044 w 378075"/>
                <a:gd name="connsiteY50" fmla="*/ 89529 h 374389"/>
                <a:gd name="connsiteX51" fmla="*/ 259033 w 378075"/>
                <a:gd name="connsiteY51" fmla="*/ 89529 h 374389"/>
                <a:gd name="connsiteX52" fmla="*/ 140946 w 378075"/>
                <a:gd name="connsiteY52" fmla="*/ 70490 h 374389"/>
                <a:gd name="connsiteX53" fmla="*/ 239963 w 378075"/>
                <a:gd name="connsiteY53" fmla="*/ 70490 h 374389"/>
                <a:gd name="connsiteX54" fmla="*/ 239963 w 378075"/>
                <a:gd name="connsiteY54" fmla="*/ 89529 h 374389"/>
                <a:gd name="connsiteX55" fmla="*/ 140946 w 378075"/>
                <a:gd name="connsiteY55" fmla="*/ 89529 h 374389"/>
                <a:gd name="connsiteX56" fmla="*/ 19031 w 378075"/>
                <a:gd name="connsiteY56" fmla="*/ 70490 h 374389"/>
                <a:gd name="connsiteX57" fmla="*/ 121919 w 378075"/>
                <a:gd name="connsiteY57" fmla="*/ 70490 h 374389"/>
                <a:gd name="connsiteX58" fmla="*/ 121919 w 378075"/>
                <a:gd name="connsiteY58" fmla="*/ 89529 h 374389"/>
                <a:gd name="connsiteX59" fmla="*/ 19031 w 378075"/>
                <a:gd name="connsiteY59" fmla="*/ 89529 h 374389"/>
                <a:gd name="connsiteX60" fmla="*/ 19031 w 378075"/>
                <a:gd name="connsiteY60" fmla="*/ 19078 h 374389"/>
                <a:gd name="connsiteX61" fmla="*/ 19031 w 378075"/>
                <a:gd name="connsiteY61" fmla="*/ 70490 h 374389"/>
                <a:gd name="connsiteX62" fmla="*/ 9531 w 378075"/>
                <a:gd name="connsiteY62" fmla="*/ 70490 h 374389"/>
                <a:gd name="connsiteX63" fmla="*/ 9531 w 378075"/>
                <a:gd name="connsiteY63" fmla="*/ 89529 h 374389"/>
                <a:gd name="connsiteX64" fmla="*/ 19031 w 378075"/>
                <a:gd name="connsiteY64" fmla="*/ 89529 h 374389"/>
                <a:gd name="connsiteX65" fmla="*/ 19031 w 378075"/>
                <a:gd name="connsiteY65" fmla="*/ 163827 h 374389"/>
                <a:gd name="connsiteX66" fmla="*/ 9531 w 378075"/>
                <a:gd name="connsiteY66" fmla="*/ 163827 h 374389"/>
                <a:gd name="connsiteX67" fmla="*/ 9531 w 378075"/>
                <a:gd name="connsiteY67" fmla="*/ 182909 h 374389"/>
                <a:gd name="connsiteX68" fmla="*/ 19031 w 378075"/>
                <a:gd name="connsiteY68" fmla="*/ 182909 h 374389"/>
                <a:gd name="connsiteX69" fmla="*/ 19031 w 378075"/>
                <a:gd name="connsiteY69" fmla="*/ 258156 h 374389"/>
                <a:gd name="connsiteX70" fmla="*/ 9531 w 378075"/>
                <a:gd name="connsiteY70" fmla="*/ 258156 h 374389"/>
                <a:gd name="connsiteX71" fmla="*/ 9531 w 378075"/>
                <a:gd name="connsiteY71" fmla="*/ 277195 h 374389"/>
                <a:gd name="connsiteX72" fmla="*/ 19031 w 378075"/>
                <a:gd name="connsiteY72" fmla="*/ 277195 h 374389"/>
                <a:gd name="connsiteX73" fmla="*/ 19031 w 378075"/>
                <a:gd name="connsiteY73" fmla="*/ 355311 h 374389"/>
                <a:gd name="connsiteX74" fmla="*/ 121919 w 378075"/>
                <a:gd name="connsiteY74" fmla="*/ 355311 h 374389"/>
                <a:gd name="connsiteX75" fmla="*/ 121919 w 378075"/>
                <a:gd name="connsiteY75" fmla="*/ 365847 h 374389"/>
                <a:gd name="connsiteX76" fmla="*/ 140946 w 378075"/>
                <a:gd name="connsiteY76" fmla="*/ 365847 h 374389"/>
                <a:gd name="connsiteX77" fmla="*/ 140946 w 378075"/>
                <a:gd name="connsiteY77" fmla="*/ 355311 h 374389"/>
                <a:gd name="connsiteX78" fmla="*/ 239963 w 378075"/>
                <a:gd name="connsiteY78" fmla="*/ 355311 h 374389"/>
                <a:gd name="connsiteX79" fmla="*/ 239963 w 378075"/>
                <a:gd name="connsiteY79" fmla="*/ 365847 h 374389"/>
                <a:gd name="connsiteX80" fmla="*/ 259033 w 378075"/>
                <a:gd name="connsiteY80" fmla="*/ 365847 h 374389"/>
                <a:gd name="connsiteX81" fmla="*/ 259033 w 378075"/>
                <a:gd name="connsiteY81" fmla="*/ 355311 h 374389"/>
                <a:gd name="connsiteX82" fmla="*/ 359044 w 378075"/>
                <a:gd name="connsiteY82" fmla="*/ 355311 h 374389"/>
                <a:gd name="connsiteX83" fmla="*/ 359044 w 378075"/>
                <a:gd name="connsiteY83" fmla="*/ 277195 h 374389"/>
                <a:gd name="connsiteX84" fmla="*/ 368635 w 378075"/>
                <a:gd name="connsiteY84" fmla="*/ 277195 h 374389"/>
                <a:gd name="connsiteX85" fmla="*/ 368635 w 378075"/>
                <a:gd name="connsiteY85" fmla="*/ 258156 h 374389"/>
                <a:gd name="connsiteX86" fmla="*/ 359044 w 378075"/>
                <a:gd name="connsiteY86" fmla="*/ 258156 h 374389"/>
                <a:gd name="connsiteX87" fmla="*/ 359044 w 378075"/>
                <a:gd name="connsiteY87" fmla="*/ 182909 h 374389"/>
                <a:gd name="connsiteX88" fmla="*/ 368635 w 378075"/>
                <a:gd name="connsiteY88" fmla="*/ 182909 h 374389"/>
                <a:gd name="connsiteX89" fmla="*/ 368635 w 378075"/>
                <a:gd name="connsiteY89" fmla="*/ 163827 h 374389"/>
                <a:gd name="connsiteX90" fmla="*/ 359044 w 378075"/>
                <a:gd name="connsiteY90" fmla="*/ 163827 h 374389"/>
                <a:gd name="connsiteX91" fmla="*/ 359044 w 378075"/>
                <a:gd name="connsiteY91" fmla="*/ 89529 h 374389"/>
                <a:gd name="connsiteX92" fmla="*/ 368635 w 378075"/>
                <a:gd name="connsiteY92" fmla="*/ 89529 h 374389"/>
                <a:gd name="connsiteX93" fmla="*/ 368635 w 378075"/>
                <a:gd name="connsiteY93" fmla="*/ 70490 h 374389"/>
                <a:gd name="connsiteX94" fmla="*/ 359044 w 378075"/>
                <a:gd name="connsiteY94" fmla="*/ 70490 h 374389"/>
                <a:gd name="connsiteX95" fmla="*/ 359044 w 378075"/>
                <a:gd name="connsiteY95" fmla="*/ 19078 h 374389"/>
                <a:gd name="connsiteX96" fmla="*/ 9537 w 378075"/>
                <a:gd name="connsiteY96" fmla="*/ 0 h 374389"/>
                <a:gd name="connsiteX97" fmla="*/ 368581 w 378075"/>
                <a:gd name="connsiteY97" fmla="*/ 0 h 374389"/>
                <a:gd name="connsiteX98" fmla="*/ 378075 w 378075"/>
                <a:gd name="connsiteY98" fmla="*/ 9539 h 374389"/>
                <a:gd name="connsiteX99" fmla="*/ 378075 w 378075"/>
                <a:gd name="connsiteY99" fmla="*/ 364850 h 374389"/>
                <a:gd name="connsiteX100" fmla="*/ 368581 w 378075"/>
                <a:gd name="connsiteY100" fmla="*/ 374389 h 374389"/>
                <a:gd name="connsiteX101" fmla="*/ 9537 w 378075"/>
                <a:gd name="connsiteY101" fmla="*/ 374389 h 374389"/>
                <a:gd name="connsiteX102" fmla="*/ 0 w 378075"/>
                <a:gd name="connsiteY102" fmla="*/ 364850 h 374389"/>
                <a:gd name="connsiteX103" fmla="*/ 0 w 378075"/>
                <a:gd name="connsiteY103" fmla="*/ 9539 h 374389"/>
                <a:gd name="connsiteX104" fmla="*/ 9537 w 378075"/>
                <a:gd name="connsiteY104" fmla="*/ 0 h 37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78075" h="374389">
                  <a:moveTo>
                    <a:pt x="239963" y="277195"/>
                  </a:moveTo>
                  <a:lnTo>
                    <a:pt x="259033" y="277195"/>
                  </a:lnTo>
                  <a:lnTo>
                    <a:pt x="259033" y="355311"/>
                  </a:lnTo>
                  <a:lnTo>
                    <a:pt x="239963" y="355311"/>
                  </a:lnTo>
                  <a:close/>
                  <a:moveTo>
                    <a:pt x="121919" y="277195"/>
                  </a:moveTo>
                  <a:lnTo>
                    <a:pt x="140946" y="277195"/>
                  </a:lnTo>
                  <a:lnTo>
                    <a:pt x="140946" y="355311"/>
                  </a:lnTo>
                  <a:lnTo>
                    <a:pt x="121919" y="355311"/>
                  </a:lnTo>
                  <a:close/>
                  <a:moveTo>
                    <a:pt x="259033" y="258156"/>
                  </a:moveTo>
                  <a:lnTo>
                    <a:pt x="359044" y="258156"/>
                  </a:lnTo>
                  <a:lnTo>
                    <a:pt x="359044" y="277195"/>
                  </a:lnTo>
                  <a:lnTo>
                    <a:pt x="259033" y="277195"/>
                  </a:lnTo>
                  <a:close/>
                  <a:moveTo>
                    <a:pt x="140946" y="258156"/>
                  </a:moveTo>
                  <a:lnTo>
                    <a:pt x="239963" y="258156"/>
                  </a:lnTo>
                  <a:lnTo>
                    <a:pt x="239963" y="277195"/>
                  </a:lnTo>
                  <a:lnTo>
                    <a:pt x="140946" y="277195"/>
                  </a:lnTo>
                  <a:close/>
                  <a:moveTo>
                    <a:pt x="19031" y="258156"/>
                  </a:moveTo>
                  <a:lnTo>
                    <a:pt x="121919" y="258156"/>
                  </a:lnTo>
                  <a:lnTo>
                    <a:pt x="121919" y="277195"/>
                  </a:lnTo>
                  <a:lnTo>
                    <a:pt x="19031" y="277195"/>
                  </a:lnTo>
                  <a:close/>
                  <a:moveTo>
                    <a:pt x="239963" y="182909"/>
                  </a:moveTo>
                  <a:lnTo>
                    <a:pt x="259033" y="182909"/>
                  </a:lnTo>
                  <a:lnTo>
                    <a:pt x="259033" y="258156"/>
                  </a:lnTo>
                  <a:lnTo>
                    <a:pt x="239963" y="258156"/>
                  </a:lnTo>
                  <a:close/>
                  <a:moveTo>
                    <a:pt x="121919" y="182909"/>
                  </a:moveTo>
                  <a:lnTo>
                    <a:pt x="140946" y="182909"/>
                  </a:lnTo>
                  <a:lnTo>
                    <a:pt x="140946" y="258156"/>
                  </a:lnTo>
                  <a:lnTo>
                    <a:pt x="121919" y="258156"/>
                  </a:lnTo>
                  <a:close/>
                  <a:moveTo>
                    <a:pt x="259033" y="163827"/>
                  </a:moveTo>
                  <a:lnTo>
                    <a:pt x="359044" y="163827"/>
                  </a:lnTo>
                  <a:lnTo>
                    <a:pt x="359044" y="182909"/>
                  </a:lnTo>
                  <a:lnTo>
                    <a:pt x="259033" y="182909"/>
                  </a:lnTo>
                  <a:close/>
                  <a:moveTo>
                    <a:pt x="140946" y="163827"/>
                  </a:moveTo>
                  <a:lnTo>
                    <a:pt x="239963" y="163827"/>
                  </a:lnTo>
                  <a:lnTo>
                    <a:pt x="239963" y="182909"/>
                  </a:lnTo>
                  <a:lnTo>
                    <a:pt x="140946" y="182909"/>
                  </a:lnTo>
                  <a:close/>
                  <a:moveTo>
                    <a:pt x="19031" y="163827"/>
                  </a:moveTo>
                  <a:lnTo>
                    <a:pt x="121919" y="163827"/>
                  </a:lnTo>
                  <a:lnTo>
                    <a:pt x="121919" y="182909"/>
                  </a:lnTo>
                  <a:lnTo>
                    <a:pt x="19031" y="182909"/>
                  </a:lnTo>
                  <a:close/>
                  <a:moveTo>
                    <a:pt x="239963" y="89529"/>
                  </a:moveTo>
                  <a:lnTo>
                    <a:pt x="259033" y="89529"/>
                  </a:lnTo>
                  <a:lnTo>
                    <a:pt x="259033" y="163827"/>
                  </a:lnTo>
                  <a:lnTo>
                    <a:pt x="239963" y="163827"/>
                  </a:lnTo>
                  <a:close/>
                  <a:moveTo>
                    <a:pt x="121919" y="89529"/>
                  </a:moveTo>
                  <a:lnTo>
                    <a:pt x="140946" y="89529"/>
                  </a:lnTo>
                  <a:lnTo>
                    <a:pt x="140946" y="163827"/>
                  </a:lnTo>
                  <a:lnTo>
                    <a:pt x="121919" y="163827"/>
                  </a:lnTo>
                  <a:close/>
                  <a:moveTo>
                    <a:pt x="259033" y="70490"/>
                  </a:moveTo>
                  <a:lnTo>
                    <a:pt x="359044" y="70490"/>
                  </a:lnTo>
                  <a:lnTo>
                    <a:pt x="359044" y="89529"/>
                  </a:lnTo>
                  <a:lnTo>
                    <a:pt x="259033" y="89529"/>
                  </a:lnTo>
                  <a:close/>
                  <a:moveTo>
                    <a:pt x="140946" y="70490"/>
                  </a:moveTo>
                  <a:lnTo>
                    <a:pt x="239963" y="70490"/>
                  </a:lnTo>
                  <a:lnTo>
                    <a:pt x="239963" y="89529"/>
                  </a:lnTo>
                  <a:lnTo>
                    <a:pt x="140946" y="89529"/>
                  </a:lnTo>
                  <a:close/>
                  <a:moveTo>
                    <a:pt x="19031" y="70490"/>
                  </a:moveTo>
                  <a:lnTo>
                    <a:pt x="121919" y="70490"/>
                  </a:lnTo>
                  <a:lnTo>
                    <a:pt x="121919" y="89529"/>
                  </a:lnTo>
                  <a:lnTo>
                    <a:pt x="19031" y="89529"/>
                  </a:lnTo>
                  <a:close/>
                  <a:moveTo>
                    <a:pt x="19031" y="19078"/>
                  </a:moveTo>
                  <a:lnTo>
                    <a:pt x="19031" y="70490"/>
                  </a:lnTo>
                  <a:lnTo>
                    <a:pt x="9531" y="70490"/>
                  </a:lnTo>
                  <a:lnTo>
                    <a:pt x="9531" y="89529"/>
                  </a:lnTo>
                  <a:lnTo>
                    <a:pt x="19031" y="89529"/>
                  </a:lnTo>
                  <a:lnTo>
                    <a:pt x="19031" y="163827"/>
                  </a:lnTo>
                  <a:lnTo>
                    <a:pt x="9531" y="163827"/>
                  </a:lnTo>
                  <a:lnTo>
                    <a:pt x="9531" y="182909"/>
                  </a:lnTo>
                  <a:lnTo>
                    <a:pt x="19031" y="182909"/>
                  </a:lnTo>
                  <a:lnTo>
                    <a:pt x="19031" y="258156"/>
                  </a:lnTo>
                  <a:lnTo>
                    <a:pt x="9531" y="258156"/>
                  </a:lnTo>
                  <a:lnTo>
                    <a:pt x="9531" y="277195"/>
                  </a:lnTo>
                  <a:lnTo>
                    <a:pt x="19031" y="277195"/>
                  </a:lnTo>
                  <a:lnTo>
                    <a:pt x="19031" y="355311"/>
                  </a:lnTo>
                  <a:lnTo>
                    <a:pt x="121919" y="355311"/>
                  </a:lnTo>
                  <a:lnTo>
                    <a:pt x="121919" y="365847"/>
                  </a:lnTo>
                  <a:lnTo>
                    <a:pt x="140946" y="365847"/>
                  </a:lnTo>
                  <a:lnTo>
                    <a:pt x="140946" y="355311"/>
                  </a:lnTo>
                  <a:lnTo>
                    <a:pt x="239963" y="355311"/>
                  </a:lnTo>
                  <a:lnTo>
                    <a:pt x="239963" y="365847"/>
                  </a:lnTo>
                  <a:lnTo>
                    <a:pt x="259033" y="365847"/>
                  </a:lnTo>
                  <a:lnTo>
                    <a:pt x="259033" y="355311"/>
                  </a:lnTo>
                  <a:lnTo>
                    <a:pt x="359044" y="355311"/>
                  </a:lnTo>
                  <a:lnTo>
                    <a:pt x="359044" y="277195"/>
                  </a:lnTo>
                  <a:lnTo>
                    <a:pt x="368635" y="277195"/>
                  </a:lnTo>
                  <a:lnTo>
                    <a:pt x="368635" y="258156"/>
                  </a:lnTo>
                  <a:lnTo>
                    <a:pt x="359044" y="258156"/>
                  </a:lnTo>
                  <a:lnTo>
                    <a:pt x="359044" y="182909"/>
                  </a:lnTo>
                  <a:lnTo>
                    <a:pt x="368635" y="182909"/>
                  </a:lnTo>
                  <a:lnTo>
                    <a:pt x="368635" y="163827"/>
                  </a:lnTo>
                  <a:lnTo>
                    <a:pt x="359044" y="163827"/>
                  </a:lnTo>
                  <a:lnTo>
                    <a:pt x="359044" y="89529"/>
                  </a:lnTo>
                  <a:lnTo>
                    <a:pt x="368635" y="89529"/>
                  </a:lnTo>
                  <a:lnTo>
                    <a:pt x="368635" y="70490"/>
                  </a:lnTo>
                  <a:lnTo>
                    <a:pt x="359044" y="70490"/>
                  </a:lnTo>
                  <a:lnTo>
                    <a:pt x="359044" y="19078"/>
                  </a:lnTo>
                  <a:close/>
                  <a:moveTo>
                    <a:pt x="9537" y="0"/>
                  </a:moveTo>
                  <a:lnTo>
                    <a:pt x="368581" y="0"/>
                  </a:lnTo>
                  <a:cubicBezTo>
                    <a:pt x="374277" y="0"/>
                    <a:pt x="378075" y="3841"/>
                    <a:pt x="378075" y="9539"/>
                  </a:cubicBezTo>
                  <a:lnTo>
                    <a:pt x="378075" y="364850"/>
                  </a:lnTo>
                  <a:cubicBezTo>
                    <a:pt x="378075" y="370548"/>
                    <a:pt x="373328" y="374389"/>
                    <a:pt x="368581" y="374389"/>
                  </a:cubicBezTo>
                  <a:lnTo>
                    <a:pt x="9537" y="374389"/>
                  </a:lnTo>
                  <a:cubicBezTo>
                    <a:pt x="3798" y="374389"/>
                    <a:pt x="0" y="370548"/>
                    <a:pt x="0" y="364850"/>
                  </a:cubicBezTo>
                  <a:lnTo>
                    <a:pt x="0" y="9539"/>
                  </a:lnTo>
                  <a:cubicBezTo>
                    <a:pt x="0" y="3841"/>
                    <a:pt x="3798" y="0"/>
                    <a:pt x="95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9" name="文本框 58"/>
            <p:cNvSpPr txBox="1"/>
            <p:nvPr/>
          </p:nvSpPr>
          <p:spPr>
            <a:xfrm>
              <a:off x="3176" y="2993"/>
              <a:ext cx="557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en-US" altLang="zh-CN" sz="18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 6.部署测试 Test</a:t>
              </a:r>
              <a:endParaRPr lang="en-US" altLang="zh-CN" sz="18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摄图网_401700113_云计算（非企业商用）"/>
          <p:cNvPicPr>
            <a:picLocks noChangeAspect="1"/>
          </p:cNvPicPr>
          <p:nvPr/>
        </p:nvPicPr>
        <p:blipFill>
          <a:blip r:embed="rId1"/>
          <a:srcRect l="18573" t="11310" r="16596" b="5754"/>
          <a:stretch>
            <a:fillRect/>
          </a:stretch>
        </p:blipFill>
        <p:spPr>
          <a:xfrm>
            <a:off x="6457315" y="-162560"/>
            <a:ext cx="6175375" cy="71831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2955" y="1702435"/>
            <a:ext cx="53022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endParaRPr lang="zh-CN" altLang="en-US" sz="20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  <a:p>
            <a:pPr algn="l"/>
            <a:r>
              <a:rPr lang="zh-CN" altLang="en-US" sz="20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在这款剧情类游戏中，玩家可以进行探索，通过选择来推动剧情发展，同时我们也融合了老游戏</a:t>
            </a:r>
            <a:r>
              <a:rPr lang="en-US" altLang="zh-CN" sz="20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“</a:t>
            </a:r>
            <a:r>
              <a:rPr lang="zh-CN" altLang="en-US" sz="20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坦克大战</a:t>
            </a:r>
            <a:r>
              <a:rPr lang="en-US" altLang="zh-CN" sz="20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”</a:t>
            </a:r>
            <a:r>
              <a:rPr lang="zh-CN" altLang="en-US" sz="20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，对其进行创新并融入游戏的框架中。</a:t>
            </a:r>
            <a:endParaRPr lang="zh-CN" altLang="en-US" sz="20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  <a:p>
            <a:pPr algn="l"/>
            <a:endParaRPr lang="zh-CN" altLang="en-US" sz="20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  <a:p>
            <a:pPr algn="l"/>
            <a:r>
              <a:rPr lang="zh-CN" altLang="en-US" sz="2000" b="1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在此，我们探索了将不同小游戏融入大的游戏框架的方法，也为以后可能的补充和开发探索了经验。</a:t>
            </a:r>
            <a:endParaRPr lang="zh-CN" altLang="en-US" sz="2000" b="1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82955" y="4665980"/>
            <a:ext cx="4917440" cy="142875"/>
            <a:chOff x="8598" y="5596"/>
            <a:chExt cx="7744" cy="225"/>
          </a:xfrm>
        </p:grpSpPr>
        <p:sp>
          <p:nvSpPr>
            <p:cNvPr id="13" name="燕尾形 12"/>
            <p:cNvSpPr/>
            <p:nvPr/>
          </p:nvSpPr>
          <p:spPr>
            <a:xfrm>
              <a:off x="8598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燕尾形 13"/>
            <p:cNvSpPr/>
            <p:nvPr/>
          </p:nvSpPr>
          <p:spPr>
            <a:xfrm>
              <a:off x="8890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9182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9474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燕尾形 16"/>
            <p:cNvSpPr/>
            <p:nvPr/>
          </p:nvSpPr>
          <p:spPr>
            <a:xfrm>
              <a:off x="9766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燕尾形 17"/>
            <p:cNvSpPr/>
            <p:nvPr/>
          </p:nvSpPr>
          <p:spPr>
            <a:xfrm>
              <a:off x="10058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燕尾形 18"/>
            <p:cNvSpPr/>
            <p:nvPr/>
          </p:nvSpPr>
          <p:spPr>
            <a:xfrm>
              <a:off x="10350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燕尾形 19"/>
            <p:cNvSpPr/>
            <p:nvPr/>
          </p:nvSpPr>
          <p:spPr>
            <a:xfrm>
              <a:off x="10642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燕尾形 20"/>
            <p:cNvSpPr/>
            <p:nvPr/>
          </p:nvSpPr>
          <p:spPr>
            <a:xfrm>
              <a:off x="10934" y="5596"/>
              <a:ext cx="225" cy="225"/>
            </a:xfrm>
            <a:prstGeom prst="chevron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V="1">
              <a:off x="11183" y="5709"/>
              <a:ext cx="5159" cy="0"/>
            </a:xfrm>
            <a:prstGeom prst="line">
              <a:avLst/>
            </a:prstGeom>
            <a:ln w="12700">
              <a:solidFill>
                <a:srgbClr val="00D0C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椭圆 2"/>
          <p:cNvSpPr/>
          <p:nvPr/>
        </p:nvSpPr>
        <p:spPr>
          <a:xfrm>
            <a:off x="449898" y="354013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1965" y="408940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01</a:t>
            </a:r>
            <a:endParaRPr lang="en-US" altLang="zh-CN" b="1">
              <a:solidFill>
                <a:schemeClr val="lt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825" y="408940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问题定义</a:t>
            </a:r>
            <a:endParaRPr lang="zh-CN" altLang="en-US" sz="20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5985" y="5007610"/>
            <a:ext cx="5028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 i="1">
                <a:solidFill>
                  <a:srgbClr val="00B0F0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剧情解谜与经典怀旧并存</a:t>
            </a:r>
            <a:endParaRPr lang="zh-CN" altLang="en-US" sz="2400" b="1" i="1">
              <a:solidFill>
                <a:srgbClr val="00B0F0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253865" y="476250"/>
            <a:ext cx="3474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有关人员的分工</a:t>
            </a:r>
            <a:endParaRPr lang="zh-CN" altLang="en-US" sz="48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2" name="图片 1" descr="20181106001"/>
          <p:cNvPicPr>
            <a:picLocks noChangeAspect="1"/>
          </p:cNvPicPr>
          <p:nvPr/>
        </p:nvPicPr>
        <p:blipFill>
          <a:blip r:embed="rId1"/>
          <a:srcRect l="6393" t="11679" r="7813" b="34249"/>
          <a:stretch>
            <a:fillRect/>
          </a:stretch>
        </p:blipFill>
        <p:spPr>
          <a:xfrm>
            <a:off x="4355465" y="2310765"/>
            <a:ext cx="3328035" cy="314706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43230" y="1915795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9605" y="2213610"/>
            <a:ext cx="4206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主体游戏框架</a:t>
            </a:r>
            <a:r>
              <a:rPr lang="en-US" altLang="zh-CN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人物对话、分支选择），</a:t>
            </a:r>
            <a:endParaRPr lang="zh-CN" altLang="en-US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代码编写，</a:t>
            </a:r>
            <a:r>
              <a:rPr lang="en-US" altLang="zh-CN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bug</a:t>
            </a:r>
            <a:r>
              <a:rPr lang="zh-CN" alt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修复，</a:t>
            </a:r>
            <a:r>
              <a:rPr lang="en-US" altLang="zh-CN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UI</a:t>
            </a:r>
            <a:r>
              <a:rPr lang="zh-CN" alt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搭建</a:t>
            </a:r>
            <a:endParaRPr lang="zh-CN" altLang="en-US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9605" y="1727200"/>
            <a:ext cx="2447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吴贺雨</a:t>
            </a:r>
            <a:r>
              <a:rPr lang="en-US" altLang="zh-CN" sz="32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56%</a:t>
            </a:r>
            <a:endParaRPr lang="en-US" altLang="zh-CN" sz="32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410970" y="4636135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28470" y="5091430"/>
            <a:ext cx="3760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提供剧本</a:t>
            </a:r>
            <a:endParaRPr lang="zh-CN" altLang="en-US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17345" y="4447540"/>
            <a:ext cx="2447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吕佳潼</a:t>
            </a:r>
            <a:r>
              <a:rPr lang="en-US" altLang="zh-CN" sz="32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3%</a:t>
            </a:r>
            <a:endParaRPr lang="en-US" altLang="zh-CN" sz="32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74965" y="3698875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084185" y="4093845"/>
            <a:ext cx="37604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开发主体游戏的内含小游戏，</a:t>
            </a:r>
            <a:endParaRPr lang="zh-CN" altLang="en-US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代码编写、</a:t>
            </a:r>
            <a:r>
              <a:rPr 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UI</a:t>
            </a:r>
            <a:r>
              <a:rPr lang="zh-CN" altLang="en-US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搭建</a:t>
            </a:r>
            <a:endParaRPr lang="zh-CN" altLang="en-US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81340" y="3510280"/>
            <a:ext cx="2447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田笳良</a:t>
            </a:r>
            <a:r>
              <a:rPr lang="en-US" altLang="zh-CN" sz="32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41%</a:t>
            </a:r>
            <a:endParaRPr lang="en-US" altLang="zh-CN" sz="32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99733" y="42195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0210" y="476250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02</a:t>
            </a:r>
            <a:endParaRPr lang="en-US" altLang="zh-CN" b="1">
              <a:solidFill>
                <a:schemeClr val="lt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7260" y="445770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成员分工</a:t>
            </a:r>
            <a:endParaRPr lang="zh-CN" altLang="en-US" sz="20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2" grpId="0"/>
      <p:bldP spid="11" grpId="0"/>
      <p:bldP spid="9" grpId="0" bldLvl="0" animBg="1"/>
      <p:bldP spid="14" grpId="0"/>
      <p:bldP spid="13" grpId="0"/>
      <p:bldP spid="6" grpId="0" bldLvl="0" animBg="1"/>
      <p:bldP spid="8" grpId="0"/>
      <p:bldP spid="7" grpId="0"/>
      <p:bldP spid="5" grpId="1" animBg="1"/>
      <p:bldP spid="12" grpId="1"/>
      <p:bldP spid="11" grpId="1"/>
      <p:bldP spid="9" grpId="1" animBg="1"/>
      <p:bldP spid="14" grpId="1"/>
      <p:bldP spid="13" grpId="1"/>
      <p:bldP spid="6" grpId="1" animBg="1"/>
      <p:bldP spid="8" grpId="1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58788" y="505143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0220" y="535940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03</a:t>
            </a:r>
            <a:endParaRPr lang="en-US" altLang="zh-CN" b="1">
              <a:solidFill>
                <a:schemeClr val="lt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7915" y="544830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需求分析</a:t>
            </a:r>
            <a:endParaRPr lang="zh-CN" altLang="en-US" sz="20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5" name="图片 4" descr="C:\Users\111\Desktop\科技\51miz-E1111207-730DCF8D.png51miz-E1111207-730DCF8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flipH="1">
            <a:off x="581660" y="1780540"/>
            <a:ext cx="3745230" cy="37445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57420" y="1780540"/>
            <a:ext cx="2677795" cy="3500120"/>
          </a:xfrm>
          <a:prstGeom prst="rect">
            <a:avLst/>
          </a:prstGeom>
          <a:solidFill>
            <a:srgbClr val="00D0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iconfont-11117-5703275"/>
          <p:cNvSpPr>
            <a:spLocks noChangeAspect="1"/>
          </p:cNvSpPr>
          <p:nvPr/>
        </p:nvSpPr>
        <p:spPr bwMode="auto">
          <a:xfrm>
            <a:off x="5847398" y="2315845"/>
            <a:ext cx="497840" cy="495300"/>
          </a:xfrm>
          <a:custGeom>
            <a:avLst/>
            <a:gdLst>
              <a:gd name="connsiteX0" fmla="*/ 66428 w 344154"/>
              <a:gd name="connsiteY0" fmla="*/ 209038 h 342452"/>
              <a:gd name="connsiteX1" fmla="*/ 61983 w 344154"/>
              <a:gd name="connsiteY1" fmla="*/ 219784 h 342452"/>
              <a:gd name="connsiteX2" fmla="*/ 72728 w 344154"/>
              <a:gd name="connsiteY2" fmla="*/ 215339 h 342452"/>
              <a:gd name="connsiteX3" fmla="*/ 66428 w 344154"/>
              <a:gd name="connsiteY3" fmla="*/ 209038 h 342452"/>
              <a:gd name="connsiteX4" fmla="*/ 61503 w 344154"/>
              <a:gd name="connsiteY4" fmla="*/ 190491 h 342452"/>
              <a:gd name="connsiteX5" fmla="*/ 76137 w 344154"/>
              <a:gd name="connsiteY5" fmla="*/ 191904 h 342452"/>
              <a:gd name="connsiteX6" fmla="*/ 77627 w 344154"/>
              <a:gd name="connsiteY6" fmla="*/ 193127 h 342452"/>
              <a:gd name="connsiteX7" fmla="*/ 73021 w 344154"/>
              <a:gd name="connsiteY7" fmla="*/ 198791 h 342452"/>
              <a:gd name="connsiteX8" fmla="*/ 80357 w 344154"/>
              <a:gd name="connsiteY8" fmla="*/ 214286 h 342452"/>
              <a:gd name="connsiteX9" fmla="*/ 87780 w 344154"/>
              <a:gd name="connsiteY9" fmla="*/ 210876 h 342452"/>
              <a:gd name="connsiteX10" fmla="*/ 89718 w 344154"/>
              <a:gd name="connsiteY10" fmla="*/ 208487 h 342452"/>
              <a:gd name="connsiteX11" fmla="*/ 91802 w 344154"/>
              <a:gd name="connsiteY11" fmla="*/ 215339 h 342452"/>
              <a:gd name="connsiteX12" fmla="*/ 66428 w 344154"/>
              <a:gd name="connsiteY12" fmla="*/ 240673 h 342452"/>
              <a:gd name="connsiteX13" fmla="*/ 43038 w 344154"/>
              <a:gd name="connsiteY13" fmla="*/ 225007 h 342452"/>
              <a:gd name="connsiteX14" fmla="*/ 48519 w 344154"/>
              <a:gd name="connsiteY14" fmla="*/ 197428 h 342452"/>
              <a:gd name="connsiteX15" fmla="*/ 61503 w 344154"/>
              <a:gd name="connsiteY15" fmla="*/ 190491 h 342452"/>
              <a:gd name="connsiteX16" fmla="*/ 210174 w 344154"/>
              <a:gd name="connsiteY16" fmla="*/ 186078 h 342452"/>
              <a:gd name="connsiteX17" fmla="*/ 205730 w 344154"/>
              <a:gd name="connsiteY17" fmla="*/ 196824 h 342452"/>
              <a:gd name="connsiteX18" fmla="*/ 216432 w 344154"/>
              <a:gd name="connsiteY18" fmla="*/ 192379 h 342452"/>
              <a:gd name="connsiteX19" fmla="*/ 216432 w 344154"/>
              <a:gd name="connsiteY19" fmla="*/ 191343 h 342452"/>
              <a:gd name="connsiteX20" fmla="*/ 215310 w 344154"/>
              <a:gd name="connsiteY20" fmla="*/ 187416 h 342452"/>
              <a:gd name="connsiteX21" fmla="*/ 210174 w 344154"/>
              <a:gd name="connsiteY21" fmla="*/ 186078 h 342452"/>
              <a:gd name="connsiteX22" fmla="*/ 210174 w 344154"/>
              <a:gd name="connsiteY22" fmla="*/ 167045 h 342452"/>
              <a:gd name="connsiteX23" fmla="*/ 219957 w 344154"/>
              <a:gd name="connsiteY23" fmla="*/ 171719 h 342452"/>
              <a:gd name="connsiteX24" fmla="*/ 218837 w 344154"/>
              <a:gd name="connsiteY24" fmla="*/ 172852 h 342452"/>
              <a:gd name="connsiteX25" fmla="*/ 225785 w 344154"/>
              <a:gd name="connsiteY25" fmla="*/ 189166 h 342452"/>
              <a:gd name="connsiteX26" fmla="*/ 232258 w 344154"/>
              <a:gd name="connsiteY26" fmla="*/ 186404 h 342452"/>
              <a:gd name="connsiteX27" fmla="*/ 233752 w 344154"/>
              <a:gd name="connsiteY27" fmla="*/ 184890 h 342452"/>
              <a:gd name="connsiteX28" fmla="*/ 235592 w 344154"/>
              <a:gd name="connsiteY28" fmla="*/ 191127 h 342452"/>
              <a:gd name="connsiteX29" fmla="*/ 235592 w 344154"/>
              <a:gd name="connsiteY29" fmla="*/ 192551 h 342452"/>
              <a:gd name="connsiteX30" fmla="*/ 210174 w 344154"/>
              <a:gd name="connsiteY30" fmla="*/ 217713 h 342452"/>
              <a:gd name="connsiteX31" fmla="*/ 184843 w 344154"/>
              <a:gd name="connsiteY31" fmla="*/ 192379 h 342452"/>
              <a:gd name="connsiteX32" fmla="*/ 185925 w 344154"/>
              <a:gd name="connsiteY32" fmla="*/ 189768 h 342452"/>
              <a:gd name="connsiteX33" fmla="*/ 190916 w 344154"/>
              <a:gd name="connsiteY33" fmla="*/ 192662 h 342452"/>
              <a:gd name="connsiteX34" fmla="*/ 195663 w 344154"/>
              <a:gd name="connsiteY34" fmla="*/ 194000 h 342452"/>
              <a:gd name="connsiteX35" fmla="*/ 204941 w 344154"/>
              <a:gd name="connsiteY35" fmla="*/ 186965 h 342452"/>
              <a:gd name="connsiteX36" fmla="*/ 200453 w 344154"/>
              <a:gd name="connsiteY36" fmla="*/ 176218 h 342452"/>
              <a:gd name="connsiteX37" fmla="*/ 195284 w 344154"/>
              <a:gd name="connsiteY37" fmla="*/ 173217 h 342452"/>
              <a:gd name="connsiteX38" fmla="*/ 107253 w 344154"/>
              <a:gd name="connsiteY38" fmla="*/ 156689 h 342452"/>
              <a:gd name="connsiteX39" fmla="*/ 114771 w 344154"/>
              <a:gd name="connsiteY39" fmla="*/ 165820 h 342452"/>
              <a:gd name="connsiteX40" fmla="*/ 122459 w 344154"/>
              <a:gd name="connsiteY40" fmla="*/ 168142 h 342452"/>
              <a:gd name="connsiteX41" fmla="*/ 89718 w 344154"/>
              <a:gd name="connsiteY41" fmla="*/ 208487 h 342452"/>
              <a:gd name="connsiteX42" fmla="*/ 87514 w 344154"/>
              <a:gd name="connsiteY42" fmla="*/ 201242 h 342452"/>
              <a:gd name="connsiteX43" fmla="*/ 77627 w 344154"/>
              <a:gd name="connsiteY43" fmla="*/ 193127 h 342452"/>
              <a:gd name="connsiteX44" fmla="*/ 153330 w 344154"/>
              <a:gd name="connsiteY44" fmla="*/ 148859 h 342452"/>
              <a:gd name="connsiteX45" fmla="*/ 195284 w 344154"/>
              <a:gd name="connsiteY45" fmla="*/ 173217 h 342452"/>
              <a:gd name="connsiteX46" fmla="*/ 192265 w 344154"/>
              <a:gd name="connsiteY46" fmla="*/ 174468 h 342452"/>
              <a:gd name="connsiteX47" fmla="*/ 185925 w 344154"/>
              <a:gd name="connsiteY47" fmla="*/ 189768 h 342452"/>
              <a:gd name="connsiteX48" fmla="*/ 141497 w 344154"/>
              <a:gd name="connsiteY48" fmla="*/ 164013 h 342452"/>
              <a:gd name="connsiteX49" fmla="*/ 150147 w 344154"/>
              <a:gd name="connsiteY49" fmla="*/ 159881 h 342452"/>
              <a:gd name="connsiteX50" fmla="*/ 128829 w 344154"/>
              <a:gd name="connsiteY50" fmla="*/ 138474 h 342452"/>
              <a:gd name="connsiteX51" fmla="*/ 122528 w 344154"/>
              <a:gd name="connsiteY51" fmla="*/ 144732 h 342452"/>
              <a:gd name="connsiteX52" fmla="*/ 128829 w 344154"/>
              <a:gd name="connsiteY52" fmla="*/ 151033 h 342452"/>
              <a:gd name="connsiteX53" fmla="*/ 134050 w 344154"/>
              <a:gd name="connsiteY53" fmla="*/ 149695 h 342452"/>
              <a:gd name="connsiteX54" fmla="*/ 135129 w 344154"/>
              <a:gd name="connsiteY54" fmla="*/ 145811 h 342452"/>
              <a:gd name="connsiteX55" fmla="*/ 135129 w 344154"/>
              <a:gd name="connsiteY55" fmla="*/ 144732 h 342452"/>
              <a:gd name="connsiteX56" fmla="*/ 128829 w 344154"/>
              <a:gd name="connsiteY56" fmla="*/ 138474 h 342452"/>
              <a:gd name="connsiteX57" fmla="*/ 254601 w 344154"/>
              <a:gd name="connsiteY57" fmla="*/ 136666 h 342452"/>
              <a:gd name="connsiteX58" fmla="*/ 263610 w 344154"/>
              <a:gd name="connsiteY58" fmla="*/ 147629 h 342452"/>
              <a:gd name="connsiteX59" fmla="*/ 268943 w 344154"/>
              <a:gd name="connsiteY59" fmla="*/ 149248 h 342452"/>
              <a:gd name="connsiteX60" fmla="*/ 233752 w 344154"/>
              <a:gd name="connsiteY60" fmla="*/ 184890 h 342452"/>
              <a:gd name="connsiteX61" fmla="*/ 231493 w 344154"/>
              <a:gd name="connsiteY61" fmla="*/ 177230 h 342452"/>
              <a:gd name="connsiteX62" fmla="*/ 219957 w 344154"/>
              <a:gd name="connsiteY62" fmla="*/ 171719 h 342452"/>
              <a:gd name="connsiteX63" fmla="*/ 277668 w 344154"/>
              <a:gd name="connsiteY63" fmla="*/ 120261 h 342452"/>
              <a:gd name="connsiteX64" fmla="*/ 273223 w 344154"/>
              <a:gd name="connsiteY64" fmla="*/ 131008 h 342452"/>
              <a:gd name="connsiteX65" fmla="*/ 283968 w 344154"/>
              <a:gd name="connsiteY65" fmla="*/ 126562 h 342452"/>
              <a:gd name="connsiteX66" fmla="*/ 277668 w 344154"/>
              <a:gd name="connsiteY66" fmla="*/ 120261 h 342452"/>
              <a:gd name="connsiteX67" fmla="*/ 123764 w 344154"/>
              <a:gd name="connsiteY67" fmla="*/ 119927 h 342452"/>
              <a:gd name="connsiteX68" fmla="*/ 138409 w 344154"/>
              <a:gd name="connsiteY68" fmla="*/ 121297 h 342452"/>
              <a:gd name="connsiteX69" fmla="*/ 154160 w 344154"/>
              <a:gd name="connsiteY69" fmla="*/ 144559 h 342452"/>
              <a:gd name="connsiteX70" fmla="*/ 154160 w 344154"/>
              <a:gd name="connsiteY70" fmla="*/ 145984 h 342452"/>
              <a:gd name="connsiteX71" fmla="*/ 153330 w 344154"/>
              <a:gd name="connsiteY71" fmla="*/ 148859 h 342452"/>
              <a:gd name="connsiteX72" fmla="*/ 150050 w 344154"/>
              <a:gd name="connsiteY72" fmla="*/ 146955 h 342452"/>
              <a:gd name="connsiteX73" fmla="*/ 137104 w 344154"/>
              <a:gd name="connsiteY73" fmla="*/ 150408 h 342452"/>
              <a:gd name="connsiteX74" fmla="*/ 140513 w 344154"/>
              <a:gd name="connsiteY74" fmla="*/ 163443 h 342452"/>
              <a:gd name="connsiteX75" fmla="*/ 141497 w 344154"/>
              <a:gd name="connsiteY75" fmla="*/ 164013 h 342452"/>
              <a:gd name="connsiteX76" fmla="*/ 128829 w 344154"/>
              <a:gd name="connsiteY76" fmla="*/ 170066 h 342452"/>
              <a:gd name="connsiteX77" fmla="*/ 122459 w 344154"/>
              <a:gd name="connsiteY77" fmla="*/ 168142 h 342452"/>
              <a:gd name="connsiteX78" fmla="*/ 124417 w 344154"/>
              <a:gd name="connsiteY78" fmla="*/ 165730 h 342452"/>
              <a:gd name="connsiteX79" fmla="*/ 123381 w 344154"/>
              <a:gd name="connsiteY79" fmla="*/ 151962 h 342452"/>
              <a:gd name="connsiteX80" fmla="*/ 109658 w 344154"/>
              <a:gd name="connsiteY80" fmla="*/ 153731 h 342452"/>
              <a:gd name="connsiteX81" fmla="*/ 107253 w 344154"/>
              <a:gd name="connsiteY81" fmla="*/ 156689 h 342452"/>
              <a:gd name="connsiteX82" fmla="*/ 105439 w 344154"/>
              <a:gd name="connsiteY82" fmla="*/ 154486 h 342452"/>
              <a:gd name="connsiteX83" fmla="*/ 110833 w 344154"/>
              <a:gd name="connsiteY83" fmla="*/ 126908 h 342452"/>
              <a:gd name="connsiteX84" fmla="*/ 123764 w 344154"/>
              <a:gd name="connsiteY84" fmla="*/ 119927 h 342452"/>
              <a:gd name="connsiteX85" fmla="*/ 272743 w 344154"/>
              <a:gd name="connsiteY85" fmla="*/ 101719 h 342452"/>
              <a:gd name="connsiteX86" fmla="*/ 287377 w 344154"/>
              <a:gd name="connsiteY86" fmla="*/ 103170 h 342452"/>
              <a:gd name="connsiteX87" fmla="*/ 302999 w 344154"/>
              <a:gd name="connsiteY87" fmla="*/ 126562 h 342452"/>
              <a:gd name="connsiteX88" fmla="*/ 277668 w 344154"/>
              <a:gd name="connsiteY88" fmla="*/ 151896 h 342452"/>
              <a:gd name="connsiteX89" fmla="*/ 268943 w 344154"/>
              <a:gd name="connsiteY89" fmla="*/ 149248 h 342452"/>
              <a:gd name="connsiteX90" fmla="*/ 273081 w 344154"/>
              <a:gd name="connsiteY90" fmla="*/ 145056 h 342452"/>
              <a:gd name="connsiteX91" fmla="*/ 273081 w 344154"/>
              <a:gd name="connsiteY91" fmla="*/ 131547 h 342452"/>
              <a:gd name="connsiteX92" fmla="*/ 259660 w 344154"/>
              <a:gd name="connsiteY92" fmla="*/ 131547 h 342452"/>
              <a:gd name="connsiteX93" fmla="*/ 254601 w 344154"/>
              <a:gd name="connsiteY93" fmla="*/ 136666 h 342452"/>
              <a:gd name="connsiteX94" fmla="*/ 254278 w 344154"/>
              <a:gd name="connsiteY94" fmla="*/ 136273 h 342452"/>
              <a:gd name="connsiteX95" fmla="*/ 259759 w 344154"/>
              <a:gd name="connsiteY95" fmla="*/ 108652 h 342452"/>
              <a:gd name="connsiteX96" fmla="*/ 272743 w 344154"/>
              <a:gd name="connsiteY96" fmla="*/ 101719 h 342452"/>
              <a:gd name="connsiteX97" fmla="*/ 136121 w 344154"/>
              <a:gd name="connsiteY97" fmla="*/ 20166 h 342452"/>
              <a:gd name="connsiteX98" fmla="*/ 18774 w 344154"/>
              <a:gd name="connsiteY98" fmla="*/ 62642 h 342452"/>
              <a:gd name="connsiteX99" fmla="*/ 18774 w 344154"/>
              <a:gd name="connsiteY99" fmla="*/ 305371 h 342452"/>
              <a:gd name="connsiteX100" fmla="*/ 130898 w 344154"/>
              <a:gd name="connsiteY100" fmla="*/ 277744 h 342452"/>
              <a:gd name="connsiteX101" fmla="*/ 133056 w 344154"/>
              <a:gd name="connsiteY101" fmla="*/ 277485 h 342452"/>
              <a:gd name="connsiteX102" fmla="*/ 137372 w 344154"/>
              <a:gd name="connsiteY102" fmla="*/ 278521 h 342452"/>
              <a:gd name="connsiteX103" fmla="*/ 222307 w 344154"/>
              <a:gd name="connsiteY103" fmla="*/ 322163 h 342452"/>
              <a:gd name="connsiteX104" fmla="*/ 324505 w 344154"/>
              <a:gd name="connsiteY104" fmla="*/ 288709 h 342452"/>
              <a:gd name="connsiteX105" fmla="*/ 316305 w 344154"/>
              <a:gd name="connsiteY105" fmla="*/ 48354 h 342452"/>
              <a:gd name="connsiteX106" fmla="*/ 221746 w 344154"/>
              <a:gd name="connsiteY106" fmla="*/ 73995 h 342452"/>
              <a:gd name="connsiteX107" fmla="*/ 213935 w 344154"/>
              <a:gd name="connsiteY107" fmla="*/ 72744 h 342452"/>
              <a:gd name="connsiteX108" fmla="*/ 134610 w 344154"/>
              <a:gd name="connsiteY108" fmla="*/ 525 h 342452"/>
              <a:gd name="connsiteX109" fmla="*/ 143155 w 344154"/>
              <a:gd name="connsiteY109" fmla="*/ 1690 h 342452"/>
              <a:gd name="connsiteX110" fmla="*/ 221358 w 344154"/>
              <a:gd name="connsiteY110" fmla="*/ 54441 h 342452"/>
              <a:gd name="connsiteX111" fmla="*/ 323556 w 344154"/>
              <a:gd name="connsiteY111" fmla="*/ 26900 h 342452"/>
              <a:gd name="connsiteX112" fmla="*/ 331756 w 344154"/>
              <a:gd name="connsiteY112" fmla="*/ 28454 h 342452"/>
              <a:gd name="connsiteX113" fmla="*/ 335554 w 344154"/>
              <a:gd name="connsiteY113" fmla="*/ 35792 h 342452"/>
              <a:gd name="connsiteX114" fmla="*/ 344142 w 344154"/>
              <a:gd name="connsiteY114" fmla="*/ 294795 h 342452"/>
              <a:gd name="connsiteX115" fmla="*/ 337582 w 344154"/>
              <a:gd name="connsiteY115" fmla="*/ 304335 h 342452"/>
              <a:gd name="connsiteX116" fmla="*/ 224810 w 344154"/>
              <a:gd name="connsiteY116" fmla="*/ 341502 h 342452"/>
              <a:gd name="connsiteX117" fmla="*/ 221832 w 344154"/>
              <a:gd name="connsiteY117" fmla="*/ 342452 h 342452"/>
              <a:gd name="connsiteX118" fmla="*/ 217560 w 344154"/>
              <a:gd name="connsiteY118" fmla="*/ 341373 h 342452"/>
              <a:gd name="connsiteX119" fmla="*/ 131848 w 344154"/>
              <a:gd name="connsiteY119" fmla="*/ 297558 h 342452"/>
              <a:gd name="connsiteX120" fmla="*/ 11825 w 344154"/>
              <a:gd name="connsiteY120" fmla="*/ 326739 h 342452"/>
              <a:gd name="connsiteX121" fmla="*/ 3712 w 344154"/>
              <a:gd name="connsiteY121" fmla="*/ 325012 h 342452"/>
              <a:gd name="connsiteX122" fmla="*/ 0 w 344154"/>
              <a:gd name="connsiteY122" fmla="*/ 317501 h 342452"/>
              <a:gd name="connsiteX123" fmla="*/ 0 w 344154"/>
              <a:gd name="connsiteY123" fmla="*/ 55995 h 342452"/>
              <a:gd name="connsiteX124" fmla="*/ 6301 w 344154"/>
              <a:gd name="connsiteY124" fmla="*/ 47016 h 34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344154" h="342452">
                <a:moveTo>
                  <a:pt x="66428" y="209038"/>
                </a:moveTo>
                <a:cubicBezTo>
                  <a:pt x="60861" y="209038"/>
                  <a:pt x="58056" y="215814"/>
                  <a:pt x="61983" y="219784"/>
                </a:cubicBezTo>
                <a:cubicBezTo>
                  <a:pt x="65953" y="223712"/>
                  <a:pt x="72728" y="220906"/>
                  <a:pt x="72728" y="215339"/>
                </a:cubicBezTo>
                <a:cubicBezTo>
                  <a:pt x="72685" y="211886"/>
                  <a:pt x="69880" y="209081"/>
                  <a:pt x="66428" y="209038"/>
                </a:cubicBezTo>
                <a:close/>
                <a:moveTo>
                  <a:pt x="61503" y="190491"/>
                </a:moveTo>
                <a:cubicBezTo>
                  <a:pt x="66320" y="189531"/>
                  <a:pt x="71412" y="189962"/>
                  <a:pt x="76137" y="191904"/>
                </a:cubicBezTo>
                <a:lnTo>
                  <a:pt x="77627" y="193127"/>
                </a:lnTo>
                <a:lnTo>
                  <a:pt x="73021" y="198791"/>
                </a:lnTo>
                <a:cubicBezTo>
                  <a:pt x="67972" y="204963"/>
                  <a:pt x="72374" y="214243"/>
                  <a:pt x="80357" y="214286"/>
                </a:cubicBezTo>
                <a:cubicBezTo>
                  <a:pt x="83205" y="214329"/>
                  <a:pt x="85924" y="213077"/>
                  <a:pt x="87780" y="210876"/>
                </a:cubicBezTo>
                <a:lnTo>
                  <a:pt x="89718" y="208487"/>
                </a:lnTo>
                <a:lnTo>
                  <a:pt x="91802" y="215339"/>
                </a:lnTo>
                <a:cubicBezTo>
                  <a:pt x="91716" y="229279"/>
                  <a:pt x="80410" y="240630"/>
                  <a:pt x="66428" y="240673"/>
                </a:cubicBezTo>
                <a:cubicBezTo>
                  <a:pt x="56200" y="240673"/>
                  <a:pt x="46965" y="234501"/>
                  <a:pt x="43038" y="225007"/>
                </a:cubicBezTo>
                <a:cubicBezTo>
                  <a:pt x="39111" y="215555"/>
                  <a:pt x="41312" y="204679"/>
                  <a:pt x="48519" y="197428"/>
                </a:cubicBezTo>
                <a:cubicBezTo>
                  <a:pt x="52144" y="193803"/>
                  <a:pt x="56686" y="191451"/>
                  <a:pt x="61503" y="190491"/>
                </a:cubicBezTo>
                <a:close/>
                <a:moveTo>
                  <a:pt x="210174" y="186078"/>
                </a:moveTo>
                <a:cubicBezTo>
                  <a:pt x="204564" y="186078"/>
                  <a:pt x="201759" y="192854"/>
                  <a:pt x="205730" y="196824"/>
                </a:cubicBezTo>
                <a:cubicBezTo>
                  <a:pt x="209657" y="200795"/>
                  <a:pt x="216432" y="197989"/>
                  <a:pt x="216432" y="192379"/>
                </a:cubicBezTo>
                <a:cubicBezTo>
                  <a:pt x="216389" y="192034"/>
                  <a:pt x="216389" y="191688"/>
                  <a:pt x="216432" y="191343"/>
                </a:cubicBezTo>
                <a:cubicBezTo>
                  <a:pt x="216475" y="189919"/>
                  <a:pt x="216087" y="188581"/>
                  <a:pt x="215310" y="187416"/>
                </a:cubicBezTo>
                <a:cubicBezTo>
                  <a:pt x="213799" y="186423"/>
                  <a:pt x="211987" y="185948"/>
                  <a:pt x="210174" y="186078"/>
                </a:cubicBezTo>
                <a:close/>
                <a:moveTo>
                  <a:pt x="210174" y="167045"/>
                </a:moveTo>
                <a:lnTo>
                  <a:pt x="219957" y="171719"/>
                </a:lnTo>
                <a:lnTo>
                  <a:pt x="218837" y="172852"/>
                </a:lnTo>
                <a:cubicBezTo>
                  <a:pt x="212709" y="178937"/>
                  <a:pt x="217154" y="189382"/>
                  <a:pt x="225785" y="189166"/>
                </a:cubicBezTo>
                <a:cubicBezTo>
                  <a:pt x="228201" y="189080"/>
                  <a:pt x="230531" y="188130"/>
                  <a:pt x="232258" y="186404"/>
                </a:cubicBezTo>
                <a:lnTo>
                  <a:pt x="233752" y="184890"/>
                </a:lnTo>
                <a:lnTo>
                  <a:pt x="235592" y="191127"/>
                </a:lnTo>
                <a:lnTo>
                  <a:pt x="235592" y="192551"/>
                </a:lnTo>
                <a:cubicBezTo>
                  <a:pt x="235420" y="206492"/>
                  <a:pt x="224113" y="217713"/>
                  <a:pt x="210174" y="217713"/>
                </a:cubicBezTo>
                <a:cubicBezTo>
                  <a:pt x="196192" y="217713"/>
                  <a:pt x="184843" y="206362"/>
                  <a:pt x="184843" y="192379"/>
                </a:cubicBezTo>
                <a:lnTo>
                  <a:pt x="185925" y="189768"/>
                </a:lnTo>
                <a:lnTo>
                  <a:pt x="190916" y="192662"/>
                </a:lnTo>
                <a:cubicBezTo>
                  <a:pt x="192341" y="193526"/>
                  <a:pt x="193980" y="194000"/>
                  <a:pt x="195663" y="194000"/>
                </a:cubicBezTo>
                <a:cubicBezTo>
                  <a:pt x="200022" y="194043"/>
                  <a:pt x="203819" y="191152"/>
                  <a:pt x="204941" y="186965"/>
                </a:cubicBezTo>
                <a:cubicBezTo>
                  <a:pt x="206063" y="182779"/>
                  <a:pt x="204208" y="178333"/>
                  <a:pt x="200453" y="176218"/>
                </a:cubicBezTo>
                <a:lnTo>
                  <a:pt x="195284" y="173217"/>
                </a:lnTo>
                <a:close/>
                <a:moveTo>
                  <a:pt x="107253" y="156689"/>
                </a:moveTo>
                <a:lnTo>
                  <a:pt x="114771" y="165820"/>
                </a:lnTo>
                <a:lnTo>
                  <a:pt x="122459" y="168142"/>
                </a:lnTo>
                <a:lnTo>
                  <a:pt x="89718" y="208487"/>
                </a:lnTo>
                <a:lnTo>
                  <a:pt x="87514" y="201242"/>
                </a:lnTo>
                <a:lnTo>
                  <a:pt x="77627" y="193127"/>
                </a:lnTo>
                <a:close/>
                <a:moveTo>
                  <a:pt x="153330" y="148859"/>
                </a:moveTo>
                <a:lnTo>
                  <a:pt x="195284" y="173217"/>
                </a:lnTo>
                <a:lnTo>
                  <a:pt x="192265" y="174468"/>
                </a:lnTo>
                <a:lnTo>
                  <a:pt x="185925" y="189768"/>
                </a:lnTo>
                <a:lnTo>
                  <a:pt x="141497" y="164013"/>
                </a:lnTo>
                <a:lnTo>
                  <a:pt x="150147" y="159881"/>
                </a:lnTo>
                <a:close/>
                <a:moveTo>
                  <a:pt x="128829" y="138474"/>
                </a:moveTo>
                <a:cubicBezTo>
                  <a:pt x="125376" y="138474"/>
                  <a:pt x="122528" y="141279"/>
                  <a:pt x="122528" y="144732"/>
                </a:cubicBezTo>
                <a:cubicBezTo>
                  <a:pt x="122528" y="148228"/>
                  <a:pt x="125376" y="151033"/>
                  <a:pt x="128829" y="151033"/>
                </a:cubicBezTo>
                <a:cubicBezTo>
                  <a:pt x="130684" y="151163"/>
                  <a:pt x="132497" y="150688"/>
                  <a:pt x="134050" y="149695"/>
                </a:cubicBezTo>
                <a:cubicBezTo>
                  <a:pt x="134827" y="148530"/>
                  <a:pt x="135216" y="147192"/>
                  <a:pt x="135129" y="145811"/>
                </a:cubicBezTo>
                <a:lnTo>
                  <a:pt x="135129" y="144732"/>
                </a:lnTo>
                <a:cubicBezTo>
                  <a:pt x="135043" y="141279"/>
                  <a:pt x="132281" y="138517"/>
                  <a:pt x="128829" y="138474"/>
                </a:cubicBezTo>
                <a:close/>
                <a:moveTo>
                  <a:pt x="254601" y="136666"/>
                </a:moveTo>
                <a:lnTo>
                  <a:pt x="263610" y="147629"/>
                </a:lnTo>
                <a:lnTo>
                  <a:pt x="268943" y="149248"/>
                </a:lnTo>
                <a:lnTo>
                  <a:pt x="233752" y="184890"/>
                </a:lnTo>
                <a:lnTo>
                  <a:pt x="231493" y="177230"/>
                </a:lnTo>
                <a:lnTo>
                  <a:pt x="219957" y="171719"/>
                </a:lnTo>
                <a:close/>
                <a:moveTo>
                  <a:pt x="277668" y="120261"/>
                </a:moveTo>
                <a:cubicBezTo>
                  <a:pt x="272101" y="120261"/>
                  <a:pt x="269296" y="127037"/>
                  <a:pt x="273223" y="131008"/>
                </a:cubicBezTo>
                <a:cubicBezTo>
                  <a:pt x="277193" y="134978"/>
                  <a:pt x="283968" y="132173"/>
                  <a:pt x="283968" y="126562"/>
                </a:cubicBezTo>
                <a:cubicBezTo>
                  <a:pt x="283968" y="123066"/>
                  <a:pt x="281163" y="120261"/>
                  <a:pt x="277668" y="120261"/>
                </a:cubicBezTo>
                <a:close/>
                <a:moveTo>
                  <a:pt x="123764" y="119927"/>
                </a:moveTo>
                <a:cubicBezTo>
                  <a:pt x="128570" y="118945"/>
                  <a:pt x="133662" y="119355"/>
                  <a:pt x="138409" y="121297"/>
                </a:cubicBezTo>
                <a:cubicBezTo>
                  <a:pt x="147860" y="125138"/>
                  <a:pt x="154074" y="134331"/>
                  <a:pt x="154160" y="144559"/>
                </a:cubicBezTo>
                <a:lnTo>
                  <a:pt x="154160" y="145984"/>
                </a:lnTo>
                <a:lnTo>
                  <a:pt x="153330" y="148859"/>
                </a:lnTo>
                <a:lnTo>
                  <a:pt x="150050" y="146955"/>
                </a:lnTo>
                <a:cubicBezTo>
                  <a:pt x="145519" y="144366"/>
                  <a:pt x="139736" y="145876"/>
                  <a:pt x="137104" y="150408"/>
                </a:cubicBezTo>
                <a:cubicBezTo>
                  <a:pt x="134429" y="154940"/>
                  <a:pt x="135982" y="160810"/>
                  <a:pt x="140513" y="163443"/>
                </a:cubicBezTo>
                <a:lnTo>
                  <a:pt x="141497" y="164013"/>
                </a:lnTo>
                <a:lnTo>
                  <a:pt x="128829" y="170066"/>
                </a:lnTo>
                <a:lnTo>
                  <a:pt x="122459" y="168142"/>
                </a:lnTo>
                <a:lnTo>
                  <a:pt x="124417" y="165730"/>
                </a:lnTo>
                <a:cubicBezTo>
                  <a:pt x="128085" y="161673"/>
                  <a:pt x="127610" y="155415"/>
                  <a:pt x="123381" y="151962"/>
                </a:cubicBezTo>
                <a:cubicBezTo>
                  <a:pt x="119152" y="148552"/>
                  <a:pt x="112895" y="149329"/>
                  <a:pt x="109658" y="153731"/>
                </a:cubicBezTo>
                <a:lnTo>
                  <a:pt x="107253" y="156689"/>
                </a:lnTo>
                <a:lnTo>
                  <a:pt x="105439" y="154486"/>
                </a:lnTo>
                <a:cubicBezTo>
                  <a:pt x="101512" y="145034"/>
                  <a:pt x="103627" y="134158"/>
                  <a:pt x="110833" y="126908"/>
                </a:cubicBezTo>
                <a:cubicBezTo>
                  <a:pt x="114437" y="123283"/>
                  <a:pt x="118957" y="120909"/>
                  <a:pt x="123764" y="119927"/>
                </a:cubicBezTo>
                <a:close/>
                <a:moveTo>
                  <a:pt x="272743" y="101719"/>
                </a:moveTo>
                <a:cubicBezTo>
                  <a:pt x="277560" y="100764"/>
                  <a:pt x="282652" y="101207"/>
                  <a:pt x="287377" y="103170"/>
                </a:cubicBezTo>
                <a:cubicBezTo>
                  <a:pt x="296828" y="107055"/>
                  <a:pt x="302999" y="116291"/>
                  <a:pt x="302999" y="126562"/>
                </a:cubicBezTo>
                <a:cubicBezTo>
                  <a:pt x="302999" y="140546"/>
                  <a:pt x="291693" y="151896"/>
                  <a:pt x="277668" y="151896"/>
                </a:cubicBezTo>
                <a:lnTo>
                  <a:pt x="268943" y="149248"/>
                </a:lnTo>
                <a:lnTo>
                  <a:pt x="273081" y="145056"/>
                </a:lnTo>
                <a:cubicBezTo>
                  <a:pt x="276835" y="141344"/>
                  <a:pt x="276835" y="135259"/>
                  <a:pt x="273081" y="131547"/>
                </a:cubicBezTo>
                <a:cubicBezTo>
                  <a:pt x="269370" y="127835"/>
                  <a:pt x="263371" y="127835"/>
                  <a:pt x="259660" y="131547"/>
                </a:cubicBezTo>
                <a:lnTo>
                  <a:pt x="254601" y="136666"/>
                </a:lnTo>
                <a:lnTo>
                  <a:pt x="254278" y="136273"/>
                </a:lnTo>
                <a:cubicBezTo>
                  <a:pt x="250351" y="126778"/>
                  <a:pt x="252509" y="115902"/>
                  <a:pt x="259759" y="108652"/>
                </a:cubicBezTo>
                <a:cubicBezTo>
                  <a:pt x="263384" y="105027"/>
                  <a:pt x="267926" y="102674"/>
                  <a:pt x="272743" y="101719"/>
                </a:cubicBezTo>
                <a:close/>
                <a:moveTo>
                  <a:pt x="136121" y="20166"/>
                </a:moveTo>
                <a:lnTo>
                  <a:pt x="18774" y="62642"/>
                </a:lnTo>
                <a:lnTo>
                  <a:pt x="18774" y="305371"/>
                </a:lnTo>
                <a:lnTo>
                  <a:pt x="130898" y="277744"/>
                </a:lnTo>
                <a:cubicBezTo>
                  <a:pt x="131589" y="277572"/>
                  <a:pt x="132323" y="277485"/>
                  <a:pt x="133056" y="277485"/>
                </a:cubicBezTo>
                <a:cubicBezTo>
                  <a:pt x="134567" y="277485"/>
                  <a:pt x="136034" y="277831"/>
                  <a:pt x="137372" y="278521"/>
                </a:cubicBezTo>
                <a:lnTo>
                  <a:pt x="222307" y="322163"/>
                </a:lnTo>
                <a:lnTo>
                  <a:pt x="324505" y="288709"/>
                </a:lnTo>
                <a:lnTo>
                  <a:pt x="316305" y="48354"/>
                </a:lnTo>
                <a:lnTo>
                  <a:pt x="221746" y="73995"/>
                </a:lnTo>
                <a:cubicBezTo>
                  <a:pt x="219070" y="74729"/>
                  <a:pt x="216222" y="74254"/>
                  <a:pt x="213935" y="72744"/>
                </a:cubicBezTo>
                <a:close/>
                <a:moveTo>
                  <a:pt x="134610" y="525"/>
                </a:moveTo>
                <a:cubicBezTo>
                  <a:pt x="137458" y="-468"/>
                  <a:pt x="140652" y="-36"/>
                  <a:pt x="143155" y="1690"/>
                </a:cubicBezTo>
                <a:lnTo>
                  <a:pt x="221358" y="54441"/>
                </a:lnTo>
                <a:lnTo>
                  <a:pt x="323556" y="26900"/>
                </a:lnTo>
                <a:cubicBezTo>
                  <a:pt x="326361" y="26123"/>
                  <a:pt x="329382" y="26727"/>
                  <a:pt x="331756" y="28454"/>
                </a:cubicBezTo>
                <a:cubicBezTo>
                  <a:pt x="334087" y="30181"/>
                  <a:pt x="335468" y="32900"/>
                  <a:pt x="335554" y="35792"/>
                </a:cubicBezTo>
                <a:lnTo>
                  <a:pt x="344142" y="294795"/>
                </a:lnTo>
                <a:cubicBezTo>
                  <a:pt x="344358" y="299112"/>
                  <a:pt x="341639" y="302997"/>
                  <a:pt x="337582" y="304335"/>
                </a:cubicBezTo>
                <a:lnTo>
                  <a:pt x="224810" y="341502"/>
                </a:lnTo>
                <a:cubicBezTo>
                  <a:pt x="223861" y="341934"/>
                  <a:pt x="222868" y="342279"/>
                  <a:pt x="221832" y="342452"/>
                </a:cubicBezTo>
                <a:cubicBezTo>
                  <a:pt x="220365" y="342452"/>
                  <a:pt x="218898" y="342063"/>
                  <a:pt x="217560" y="341373"/>
                </a:cubicBezTo>
                <a:lnTo>
                  <a:pt x="131848" y="297558"/>
                </a:lnTo>
                <a:lnTo>
                  <a:pt x="11825" y="326739"/>
                </a:lnTo>
                <a:cubicBezTo>
                  <a:pt x="9020" y="327430"/>
                  <a:pt x="6042" y="326782"/>
                  <a:pt x="3712" y="325012"/>
                </a:cubicBezTo>
                <a:cubicBezTo>
                  <a:pt x="1381" y="323199"/>
                  <a:pt x="0" y="320437"/>
                  <a:pt x="0" y="317501"/>
                </a:cubicBezTo>
                <a:lnTo>
                  <a:pt x="0" y="55995"/>
                </a:lnTo>
                <a:cubicBezTo>
                  <a:pt x="0" y="51980"/>
                  <a:pt x="2546" y="48397"/>
                  <a:pt x="6301" y="47016"/>
                </a:cubicBezTo>
                <a:close/>
              </a:path>
            </a:pathLst>
          </a:custGeom>
          <a:solidFill>
            <a:srgbClr val="00D0C7"/>
          </a:solidFill>
          <a:ln>
            <a:noFill/>
          </a:ln>
        </p:spPr>
      </p:sp>
      <p:sp>
        <p:nvSpPr>
          <p:cNvPr id="29" name="文本框 28"/>
          <p:cNvSpPr txBox="1"/>
          <p:nvPr/>
        </p:nvSpPr>
        <p:spPr>
          <a:xfrm>
            <a:off x="4757420" y="3549650"/>
            <a:ext cx="2712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本项目的开发，尝试开创新的游戏模式，建立大的游戏框架并引入剧情，同时加入其它的小游戏进行补充，丰富游戏内容，增加趣味性。</a:t>
            </a:r>
            <a:endParaRPr lang="zh-CN" altLang="en-US" sz="120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90135" y="3181350"/>
            <a:ext cx="2447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使游戏更丰富</a:t>
            </a:r>
            <a:endParaRPr lang="zh-CN" altLang="en-US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2" name="iconfont-11117-5703275"/>
          <p:cNvSpPr>
            <a:spLocks noChangeAspect="1"/>
          </p:cNvSpPr>
          <p:nvPr/>
        </p:nvSpPr>
        <p:spPr bwMode="auto">
          <a:xfrm>
            <a:off x="9439433" y="2314575"/>
            <a:ext cx="427039" cy="497840"/>
          </a:xfrm>
          <a:custGeom>
            <a:avLst/>
            <a:gdLst>
              <a:gd name="connsiteX0" fmla="*/ 99347 w 312706"/>
              <a:gd name="connsiteY0" fmla="*/ 251665 h 364550"/>
              <a:gd name="connsiteX1" fmla="*/ 99556 w 312706"/>
              <a:gd name="connsiteY1" fmla="*/ 251873 h 364550"/>
              <a:gd name="connsiteX2" fmla="*/ 99408 w 312706"/>
              <a:gd name="connsiteY2" fmla="*/ 252096 h 364550"/>
              <a:gd name="connsiteX3" fmla="*/ 99161 w 312706"/>
              <a:gd name="connsiteY3" fmla="*/ 251850 h 364550"/>
              <a:gd name="connsiteX4" fmla="*/ 85536 w 312706"/>
              <a:gd name="connsiteY4" fmla="*/ 225196 h 364550"/>
              <a:gd name="connsiteX5" fmla="*/ 101326 w 312706"/>
              <a:gd name="connsiteY5" fmla="*/ 226669 h 364550"/>
              <a:gd name="connsiteX6" fmla="*/ 113620 w 312706"/>
              <a:gd name="connsiteY6" fmla="*/ 236714 h 364550"/>
              <a:gd name="connsiteX7" fmla="*/ 115341 w 312706"/>
              <a:gd name="connsiteY7" fmla="*/ 242357 h 364550"/>
              <a:gd name="connsiteX8" fmla="*/ 108700 w 312706"/>
              <a:gd name="connsiteY8" fmla="*/ 242357 h 364550"/>
              <a:gd name="connsiteX9" fmla="*/ 99347 w 312706"/>
              <a:gd name="connsiteY9" fmla="*/ 251665 h 364550"/>
              <a:gd name="connsiteX10" fmla="*/ 91357 w 312706"/>
              <a:gd name="connsiteY10" fmla="*/ 243716 h 364550"/>
              <a:gd name="connsiteX11" fmla="*/ 85574 w 312706"/>
              <a:gd name="connsiteY11" fmla="*/ 257699 h 364550"/>
              <a:gd name="connsiteX12" fmla="*/ 94507 w 312706"/>
              <a:gd name="connsiteY12" fmla="*/ 259463 h 364550"/>
              <a:gd name="connsiteX13" fmla="*/ 99408 w 312706"/>
              <a:gd name="connsiteY13" fmla="*/ 252096 h 364550"/>
              <a:gd name="connsiteX14" fmla="*/ 108700 w 312706"/>
              <a:gd name="connsiteY14" fmla="*/ 261385 h 364550"/>
              <a:gd name="connsiteX15" fmla="*/ 114326 w 312706"/>
              <a:gd name="connsiteY15" fmla="*/ 261385 h 364550"/>
              <a:gd name="connsiteX16" fmla="*/ 110367 w 312706"/>
              <a:gd name="connsiteY16" fmla="*/ 270997 h 364550"/>
              <a:gd name="connsiteX17" fmla="*/ 91357 w 312706"/>
              <a:gd name="connsiteY17" fmla="*/ 279149 h 364550"/>
              <a:gd name="connsiteX18" fmla="*/ 65937 w 312706"/>
              <a:gd name="connsiteY18" fmla="*/ 262576 h 364550"/>
              <a:gd name="connsiteX19" fmla="*/ 71591 w 312706"/>
              <a:gd name="connsiteY19" fmla="*/ 232754 h 364550"/>
              <a:gd name="connsiteX20" fmla="*/ 85536 w 312706"/>
              <a:gd name="connsiteY20" fmla="*/ 225196 h 364550"/>
              <a:gd name="connsiteX21" fmla="*/ 246895 w 312706"/>
              <a:gd name="connsiteY21" fmla="*/ 207204 h 364550"/>
              <a:gd name="connsiteX22" fmla="*/ 238695 w 312706"/>
              <a:gd name="connsiteY22" fmla="*/ 215404 h 364550"/>
              <a:gd name="connsiteX23" fmla="*/ 246895 w 312706"/>
              <a:gd name="connsiteY23" fmla="*/ 223604 h 364550"/>
              <a:gd name="connsiteX24" fmla="*/ 255095 w 312706"/>
              <a:gd name="connsiteY24" fmla="*/ 215404 h 364550"/>
              <a:gd name="connsiteX25" fmla="*/ 246895 w 312706"/>
              <a:gd name="connsiteY25" fmla="*/ 207204 h 364550"/>
              <a:gd name="connsiteX26" fmla="*/ 176982 w 312706"/>
              <a:gd name="connsiteY26" fmla="*/ 205855 h 364550"/>
              <a:gd name="connsiteX27" fmla="*/ 222448 w 312706"/>
              <a:gd name="connsiteY27" fmla="*/ 205855 h 364550"/>
              <a:gd name="connsiteX28" fmla="*/ 220175 w 312706"/>
              <a:gd name="connsiteY28" fmla="*/ 210096 h 364550"/>
              <a:gd name="connsiteX29" fmla="*/ 221643 w 312706"/>
              <a:gd name="connsiteY29" fmla="*/ 224926 h 364550"/>
              <a:gd name="connsiteX30" fmla="*/ 180910 w 312706"/>
              <a:gd name="connsiteY30" fmla="*/ 224926 h 364550"/>
              <a:gd name="connsiteX31" fmla="*/ 145560 w 312706"/>
              <a:gd name="connsiteY31" fmla="*/ 258710 h 364550"/>
              <a:gd name="connsiteX32" fmla="*/ 138913 w 312706"/>
              <a:gd name="connsiteY32" fmla="*/ 261385 h 364550"/>
              <a:gd name="connsiteX33" fmla="*/ 114326 w 312706"/>
              <a:gd name="connsiteY33" fmla="*/ 261385 h 364550"/>
              <a:gd name="connsiteX34" fmla="*/ 118243 w 312706"/>
              <a:gd name="connsiteY34" fmla="*/ 251873 h 364550"/>
              <a:gd name="connsiteX35" fmla="*/ 115341 w 312706"/>
              <a:gd name="connsiteY35" fmla="*/ 242357 h 364550"/>
              <a:gd name="connsiteX36" fmla="*/ 135072 w 312706"/>
              <a:gd name="connsiteY36" fmla="*/ 242357 h 364550"/>
              <a:gd name="connsiteX37" fmla="*/ 170421 w 312706"/>
              <a:gd name="connsiteY37" fmla="*/ 208530 h 364550"/>
              <a:gd name="connsiteX38" fmla="*/ 176982 w 312706"/>
              <a:gd name="connsiteY38" fmla="*/ 205855 h 364550"/>
              <a:gd name="connsiteX39" fmla="*/ 241587 w 312706"/>
              <a:gd name="connsiteY39" fmla="*/ 188684 h 364550"/>
              <a:gd name="connsiteX40" fmla="*/ 257339 w 312706"/>
              <a:gd name="connsiteY40" fmla="*/ 190243 h 364550"/>
              <a:gd name="connsiteX41" fmla="*/ 274127 w 312706"/>
              <a:gd name="connsiteY41" fmla="*/ 215404 h 364550"/>
              <a:gd name="connsiteX42" fmla="*/ 246895 w 312706"/>
              <a:gd name="connsiteY42" fmla="*/ 242637 h 364550"/>
              <a:gd name="connsiteX43" fmla="*/ 221734 w 312706"/>
              <a:gd name="connsiteY43" fmla="*/ 225849 h 364550"/>
              <a:gd name="connsiteX44" fmla="*/ 221643 w 312706"/>
              <a:gd name="connsiteY44" fmla="*/ 224926 h 364550"/>
              <a:gd name="connsiteX45" fmla="*/ 229208 w 312706"/>
              <a:gd name="connsiteY45" fmla="*/ 224926 h 364550"/>
              <a:gd name="connsiteX46" fmla="*/ 238703 w 312706"/>
              <a:gd name="connsiteY46" fmla="*/ 215391 h 364550"/>
              <a:gd name="connsiteX47" fmla="*/ 229208 w 312706"/>
              <a:gd name="connsiteY47" fmla="*/ 205855 h 364550"/>
              <a:gd name="connsiteX48" fmla="*/ 222448 w 312706"/>
              <a:gd name="connsiteY48" fmla="*/ 205855 h 364550"/>
              <a:gd name="connsiteX49" fmla="*/ 227647 w 312706"/>
              <a:gd name="connsiteY49" fmla="*/ 196156 h 364550"/>
              <a:gd name="connsiteX50" fmla="*/ 241587 w 312706"/>
              <a:gd name="connsiteY50" fmla="*/ 188684 h 364550"/>
              <a:gd name="connsiteX51" fmla="*/ 189755 w 312706"/>
              <a:gd name="connsiteY51" fmla="*/ 170736 h 364550"/>
              <a:gd name="connsiteX52" fmla="*/ 189755 w 312706"/>
              <a:gd name="connsiteY52" fmla="*/ 170952 h 364550"/>
              <a:gd name="connsiteX53" fmla="*/ 186302 w 312706"/>
              <a:gd name="connsiteY53" fmla="*/ 179238 h 364550"/>
              <a:gd name="connsiteX54" fmla="*/ 194632 w 312706"/>
              <a:gd name="connsiteY54" fmla="*/ 175785 h 364550"/>
              <a:gd name="connsiteX55" fmla="*/ 189755 w 312706"/>
              <a:gd name="connsiteY55" fmla="*/ 170736 h 364550"/>
              <a:gd name="connsiteX56" fmla="*/ 118243 w 312706"/>
              <a:gd name="connsiteY56" fmla="*/ 167413 h 364550"/>
              <a:gd name="connsiteX57" fmla="*/ 112417 w 312706"/>
              <a:gd name="connsiteY57" fmla="*/ 181396 h 364550"/>
              <a:gd name="connsiteX58" fmla="*/ 126400 w 312706"/>
              <a:gd name="connsiteY58" fmla="*/ 175613 h 364550"/>
              <a:gd name="connsiteX59" fmla="*/ 118243 w 312706"/>
              <a:gd name="connsiteY59" fmla="*/ 167413 h 364550"/>
              <a:gd name="connsiteX60" fmla="*/ 142818 w 312706"/>
              <a:gd name="connsiteY60" fmla="*/ 166851 h 364550"/>
              <a:gd name="connsiteX61" fmla="*/ 168313 w 312706"/>
              <a:gd name="connsiteY61" fmla="*/ 166851 h 364550"/>
              <a:gd name="connsiteX62" fmla="*/ 166089 w 312706"/>
              <a:gd name="connsiteY62" fmla="*/ 171059 h 364550"/>
              <a:gd name="connsiteX63" fmla="*/ 167529 w 312706"/>
              <a:gd name="connsiteY63" fmla="*/ 184892 h 364550"/>
              <a:gd name="connsiteX64" fmla="*/ 168351 w 312706"/>
              <a:gd name="connsiteY64" fmla="*/ 185879 h 364550"/>
              <a:gd name="connsiteX65" fmla="*/ 141205 w 312706"/>
              <a:gd name="connsiteY65" fmla="*/ 185879 h 364550"/>
              <a:gd name="connsiteX66" fmla="*/ 145476 w 312706"/>
              <a:gd name="connsiteY66" fmla="*/ 175613 h 364550"/>
              <a:gd name="connsiteX67" fmla="*/ 184824 w 312706"/>
              <a:gd name="connsiteY67" fmla="*/ 152167 h 364550"/>
              <a:gd name="connsiteX68" fmla="*/ 198688 w 312706"/>
              <a:gd name="connsiteY68" fmla="*/ 153516 h 364550"/>
              <a:gd name="connsiteX69" fmla="*/ 213491 w 312706"/>
              <a:gd name="connsiteY69" fmla="*/ 175613 h 364550"/>
              <a:gd name="connsiteX70" fmla="*/ 189755 w 312706"/>
              <a:gd name="connsiteY70" fmla="*/ 199522 h 364550"/>
              <a:gd name="connsiteX71" fmla="*/ 176425 w 312706"/>
              <a:gd name="connsiteY71" fmla="*/ 195573 h 364550"/>
              <a:gd name="connsiteX72" fmla="*/ 168351 w 312706"/>
              <a:gd name="connsiteY72" fmla="*/ 185879 h 364550"/>
              <a:gd name="connsiteX73" fmla="*/ 174219 w 312706"/>
              <a:gd name="connsiteY73" fmla="*/ 185879 h 364550"/>
              <a:gd name="connsiteX74" fmla="*/ 183758 w 312706"/>
              <a:gd name="connsiteY74" fmla="*/ 176343 h 364550"/>
              <a:gd name="connsiteX75" fmla="*/ 174219 w 312706"/>
              <a:gd name="connsiteY75" fmla="*/ 166851 h 364550"/>
              <a:gd name="connsiteX76" fmla="*/ 168313 w 312706"/>
              <a:gd name="connsiteY76" fmla="*/ 166851 h 364550"/>
              <a:gd name="connsiteX77" fmla="*/ 172578 w 312706"/>
              <a:gd name="connsiteY77" fmla="*/ 158781 h 364550"/>
              <a:gd name="connsiteX78" fmla="*/ 184824 w 312706"/>
              <a:gd name="connsiteY78" fmla="*/ 152167 h 364550"/>
              <a:gd name="connsiteX79" fmla="*/ 112908 w 312706"/>
              <a:gd name="connsiteY79" fmla="*/ 148887 h 364550"/>
              <a:gd name="connsiteX80" fmla="*/ 128644 w 312706"/>
              <a:gd name="connsiteY80" fmla="*/ 150452 h 364550"/>
              <a:gd name="connsiteX81" fmla="*/ 140879 w 312706"/>
              <a:gd name="connsiteY81" fmla="*/ 160459 h 364550"/>
              <a:gd name="connsiteX82" fmla="*/ 142818 w 312706"/>
              <a:gd name="connsiteY82" fmla="*/ 166851 h 364550"/>
              <a:gd name="connsiteX83" fmla="*/ 139733 w 312706"/>
              <a:gd name="connsiteY83" fmla="*/ 166851 h 364550"/>
              <a:gd name="connsiteX84" fmla="*/ 130238 w 312706"/>
              <a:gd name="connsiteY84" fmla="*/ 176343 h 364550"/>
              <a:gd name="connsiteX85" fmla="*/ 139733 w 312706"/>
              <a:gd name="connsiteY85" fmla="*/ 185879 h 364550"/>
              <a:gd name="connsiteX86" fmla="*/ 141205 w 312706"/>
              <a:gd name="connsiteY86" fmla="*/ 185879 h 364550"/>
              <a:gd name="connsiteX87" fmla="*/ 137475 w 312706"/>
              <a:gd name="connsiteY87" fmla="*/ 194845 h 364550"/>
              <a:gd name="connsiteX88" fmla="*/ 118243 w 312706"/>
              <a:gd name="connsiteY88" fmla="*/ 202845 h 364550"/>
              <a:gd name="connsiteX89" fmla="*/ 93083 w 312706"/>
              <a:gd name="connsiteY89" fmla="*/ 186014 h 364550"/>
              <a:gd name="connsiteX90" fmla="*/ 98952 w 312706"/>
              <a:gd name="connsiteY90" fmla="*/ 156321 h 364550"/>
              <a:gd name="connsiteX91" fmla="*/ 112908 w 312706"/>
              <a:gd name="connsiteY91" fmla="*/ 148887 h 364550"/>
              <a:gd name="connsiteX92" fmla="*/ 233646 w 312706"/>
              <a:gd name="connsiteY92" fmla="*/ 132066 h 364550"/>
              <a:gd name="connsiteX93" fmla="*/ 227863 w 312706"/>
              <a:gd name="connsiteY93" fmla="*/ 146049 h 364550"/>
              <a:gd name="connsiteX94" fmla="*/ 241846 w 312706"/>
              <a:gd name="connsiteY94" fmla="*/ 140266 h 364550"/>
              <a:gd name="connsiteX95" fmla="*/ 233646 w 312706"/>
              <a:gd name="connsiteY95" fmla="*/ 132066 h 364550"/>
              <a:gd name="connsiteX96" fmla="*/ 228607 w 312706"/>
              <a:gd name="connsiteY96" fmla="*/ 113535 h 364550"/>
              <a:gd name="connsiteX97" fmla="*/ 244306 w 312706"/>
              <a:gd name="connsiteY97" fmla="*/ 115105 h 364550"/>
              <a:gd name="connsiteX98" fmla="*/ 261094 w 312706"/>
              <a:gd name="connsiteY98" fmla="*/ 140266 h 364550"/>
              <a:gd name="connsiteX99" fmla="*/ 233646 w 312706"/>
              <a:gd name="connsiteY99" fmla="*/ 167499 h 364550"/>
              <a:gd name="connsiteX100" fmla="*/ 208615 w 312706"/>
              <a:gd name="connsiteY100" fmla="*/ 150538 h 364550"/>
              <a:gd name="connsiteX101" fmla="*/ 208547 w 312706"/>
              <a:gd name="connsiteY101" fmla="*/ 149808 h 364550"/>
              <a:gd name="connsiteX102" fmla="*/ 212633 w 312706"/>
              <a:gd name="connsiteY102" fmla="*/ 149808 h 364550"/>
              <a:gd name="connsiteX103" fmla="*/ 222129 w 312706"/>
              <a:gd name="connsiteY103" fmla="*/ 140273 h 364550"/>
              <a:gd name="connsiteX104" fmla="*/ 212633 w 312706"/>
              <a:gd name="connsiteY104" fmla="*/ 130737 h 364550"/>
              <a:gd name="connsiteX105" fmla="*/ 209362 w 312706"/>
              <a:gd name="connsiteY105" fmla="*/ 130737 h 364550"/>
              <a:gd name="connsiteX106" fmla="*/ 214657 w 312706"/>
              <a:gd name="connsiteY106" fmla="*/ 120931 h 364550"/>
              <a:gd name="connsiteX107" fmla="*/ 228607 w 312706"/>
              <a:gd name="connsiteY107" fmla="*/ 113535 h 364550"/>
              <a:gd name="connsiteX108" fmla="*/ 107929 w 312706"/>
              <a:gd name="connsiteY108" fmla="*/ 99698 h 364550"/>
              <a:gd name="connsiteX109" fmla="*/ 99772 w 312706"/>
              <a:gd name="connsiteY109" fmla="*/ 107898 h 364550"/>
              <a:gd name="connsiteX110" fmla="*/ 107929 w 312706"/>
              <a:gd name="connsiteY110" fmla="*/ 116055 h 364550"/>
              <a:gd name="connsiteX111" fmla="*/ 116129 w 312706"/>
              <a:gd name="connsiteY111" fmla="*/ 107898 h 364550"/>
              <a:gd name="connsiteX112" fmla="*/ 107929 w 312706"/>
              <a:gd name="connsiteY112" fmla="*/ 99698 h 364550"/>
              <a:gd name="connsiteX113" fmla="*/ 132318 w 312706"/>
              <a:gd name="connsiteY113" fmla="*/ 98377 h 364550"/>
              <a:gd name="connsiteX114" fmla="*/ 159674 w 312706"/>
              <a:gd name="connsiteY114" fmla="*/ 98377 h 364550"/>
              <a:gd name="connsiteX115" fmla="*/ 166709 w 312706"/>
              <a:gd name="connsiteY115" fmla="*/ 101613 h 364550"/>
              <a:gd name="connsiteX116" fmla="*/ 192908 w 312706"/>
              <a:gd name="connsiteY116" fmla="*/ 130737 h 364550"/>
              <a:gd name="connsiteX117" fmla="*/ 209362 w 312706"/>
              <a:gd name="connsiteY117" fmla="*/ 130737 h 364550"/>
              <a:gd name="connsiteX118" fmla="*/ 207153 w 312706"/>
              <a:gd name="connsiteY118" fmla="*/ 134828 h 364550"/>
              <a:gd name="connsiteX119" fmla="*/ 208547 w 312706"/>
              <a:gd name="connsiteY119" fmla="*/ 149808 h 364550"/>
              <a:gd name="connsiteX120" fmla="*/ 188635 w 312706"/>
              <a:gd name="connsiteY120" fmla="*/ 149808 h 364550"/>
              <a:gd name="connsiteX121" fmla="*/ 181557 w 312706"/>
              <a:gd name="connsiteY121" fmla="*/ 146572 h 364550"/>
              <a:gd name="connsiteX122" fmla="*/ 155358 w 312706"/>
              <a:gd name="connsiteY122" fmla="*/ 117405 h 364550"/>
              <a:gd name="connsiteX123" fmla="*/ 131231 w 312706"/>
              <a:gd name="connsiteY123" fmla="*/ 117405 h 364550"/>
              <a:gd name="connsiteX124" fmla="*/ 135204 w 312706"/>
              <a:gd name="connsiteY124" fmla="*/ 107898 h 364550"/>
              <a:gd name="connsiteX125" fmla="*/ 102637 w 312706"/>
              <a:gd name="connsiteY125" fmla="*/ 81167 h 364550"/>
              <a:gd name="connsiteX126" fmla="*/ 118373 w 312706"/>
              <a:gd name="connsiteY126" fmla="*/ 82693 h 364550"/>
              <a:gd name="connsiteX127" fmla="*/ 130608 w 312706"/>
              <a:gd name="connsiteY127" fmla="*/ 92738 h 364550"/>
              <a:gd name="connsiteX128" fmla="*/ 132318 w 312706"/>
              <a:gd name="connsiteY128" fmla="*/ 98377 h 364550"/>
              <a:gd name="connsiteX129" fmla="*/ 125662 w 312706"/>
              <a:gd name="connsiteY129" fmla="*/ 98377 h 364550"/>
              <a:gd name="connsiteX130" fmla="*/ 116124 w 312706"/>
              <a:gd name="connsiteY130" fmla="*/ 107913 h 364550"/>
              <a:gd name="connsiteX131" fmla="*/ 125662 w 312706"/>
              <a:gd name="connsiteY131" fmla="*/ 117405 h 364550"/>
              <a:gd name="connsiteX132" fmla="*/ 131231 w 312706"/>
              <a:gd name="connsiteY132" fmla="*/ 117405 h 364550"/>
              <a:gd name="connsiteX133" fmla="*/ 127166 w 312706"/>
              <a:gd name="connsiteY133" fmla="*/ 127130 h 364550"/>
              <a:gd name="connsiteX134" fmla="*/ 107929 w 312706"/>
              <a:gd name="connsiteY134" fmla="*/ 135130 h 364550"/>
              <a:gd name="connsiteX135" fmla="*/ 82768 w 312706"/>
              <a:gd name="connsiteY135" fmla="*/ 118299 h 364550"/>
              <a:gd name="connsiteX136" fmla="*/ 88681 w 312706"/>
              <a:gd name="connsiteY136" fmla="*/ 88606 h 364550"/>
              <a:gd name="connsiteX137" fmla="*/ 102637 w 312706"/>
              <a:gd name="connsiteY137" fmla="*/ 81167 h 364550"/>
              <a:gd name="connsiteX138" fmla="*/ 157331 w 312706"/>
              <a:gd name="connsiteY138" fmla="*/ 21183 h 364550"/>
              <a:gd name="connsiteX139" fmla="*/ 18982 w 312706"/>
              <a:gd name="connsiteY139" fmla="*/ 70046 h 364550"/>
              <a:gd name="connsiteX140" fmla="*/ 18982 w 312706"/>
              <a:gd name="connsiteY140" fmla="*/ 194016 h 364550"/>
              <a:gd name="connsiteX141" fmla="*/ 156943 w 312706"/>
              <a:gd name="connsiteY141" fmla="*/ 345006 h 364550"/>
              <a:gd name="connsiteX142" fmla="*/ 293521 w 312706"/>
              <a:gd name="connsiteY142" fmla="*/ 184001 h 364550"/>
              <a:gd name="connsiteX143" fmla="*/ 293521 w 312706"/>
              <a:gd name="connsiteY143" fmla="*/ 70262 h 364550"/>
              <a:gd name="connsiteX144" fmla="*/ 157331 w 312706"/>
              <a:gd name="connsiteY144" fmla="*/ 21183 h 364550"/>
              <a:gd name="connsiteX145" fmla="*/ 151590 w 312706"/>
              <a:gd name="connsiteY145" fmla="*/ 1845 h 364550"/>
              <a:gd name="connsiteX146" fmla="*/ 162943 w 312706"/>
              <a:gd name="connsiteY146" fmla="*/ 1845 h 364550"/>
              <a:gd name="connsiteX147" fmla="*/ 302414 w 312706"/>
              <a:gd name="connsiteY147" fmla="*/ 50924 h 364550"/>
              <a:gd name="connsiteX148" fmla="*/ 309623 w 312706"/>
              <a:gd name="connsiteY148" fmla="*/ 53384 h 364550"/>
              <a:gd name="connsiteX149" fmla="*/ 312687 w 312706"/>
              <a:gd name="connsiteY149" fmla="*/ 60334 h 364550"/>
              <a:gd name="connsiteX150" fmla="*/ 312687 w 312706"/>
              <a:gd name="connsiteY150" fmla="*/ 183526 h 364550"/>
              <a:gd name="connsiteX151" fmla="*/ 160266 w 312706"/>
              <a:gd name="connsiteY151" fmla="*/ 364517 h 364550"/>
              <a:gd name="connsiteX152" fmla="*/ 157202 w 312706"/>
              <a:gd name="connsiteY152" fmla="*/ 364344 h 364550"/>
              <a:gd name="connsiteX153" fmla="*/ 155389 w 312706"/>
              <a:gd name="connsiteY153" fmla="*/ 364344 h 364550"/>
              <a:gd name="connsiteX154" fmla="*/ 32 w 312706"/>
              <a:gd name="connsiteY154" fmla="*/ 196562 h 364550"/>
              <a:gd name="connsiteX155" fmla="*/ 32 w 312706"/>
              <a:gd name="connsiteY155" fmla="*/ 194965 h 364550"/>
              <a:gd name="connsiteX156" fmla="*/ 32 w 312706"/>
              <a:gd name="connsiteY156" fmla="*/ 60247 h 364550"/>
              <a:gd name="connsiteX157" fmla="*/ 3183 w 312706"/>
              <a:gd name="connsiteY157" fmla="*/ 53211 h 364550"/>
              <a:gd name="connsiteX158" fmla="*/ 10392 w 312706"/>
              <a:gd name="connsiteY158" fmla="*/ 50837 h 364550"/>
              <a:gd name="connsiteX159" fmla="*/ 151590 w 312706"/>
              <a:gd name="connsiteY159" fmla="*/ 1845 h 36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12706" h="364550">
                <a:moveTo>
                  <a:pt x="99347" y="251665"/>
                </a:moveTo>
                <a:lnTo>
                  <a:pt x="99556" y="251873"/>
                </a:lnTo>
                <a:lnTo>
                  <a:pt x="99408" y="252096"/>
                </a:lnTo>
                <a:lnTo>
                  <a:pt x="99161" y="251850"/>
                </a:lnTo>
                <a:close/>
                <a:moveTo>
                  <a:pt x="85536" y="225196"/>
                </a:moveTo>
                <a:cubicBezTo>
                  <a:pt x="90720" y="224133"/>
                  <a:pt x="96212" y="224575"/>
                  <a:pt x="101326" y="226669"/>
                </a:cubicBezTo>
                <a:cubicBezTo>
                  <a:pt x="106440" y="228783"/>
                  <a:pt x="110669" y="232322"/>
                  <a:pt x="113620" y="236714"/>
                </a:cubicBezTo>
                <a:lnTo>
                  <a:pt x="115341" y="242357"/>
                </a:lnTo>
                <a:lnTo>
                  <a:pt x="108700" y="242357"/>
                </a:lnTo>
                <a:lnTo>
                  <a:pt x="99347" y="251665"/>
                </a:lnTo>
                <a:lnTo>
                  <a:pt x="91357" y="243716"/>
                </a:lnTo>
                <a:cubicBezTo>
                  <a:pt x="84063" y="243716"/>
                  <a:pt x="80438" y="252520"/>
                  <a:pt x="85574" y="257699"/>
                </a:cubicBezTo>
                <a:cubicBezTo>
                  <a:pt x="88163" y="260267"/>
                  <a:pt x="91659" y="260645"/>
                  <a:pt x="94507" y="259463"/>
                </a:cubicBezTo>
                <a:lnTo>
                  <a:pt x="99408" y="252096"/>
                </a:lnTo>
                <a:lnTo>
                  <a:pt x="108700" y="261385"/>
                </a:lnTo>
                <a:lnTo>
                  <a:pt x="114326" y="261385"/>
                </a:lnTo>
                <a:lnTo>
                  <a:pt x="110367" y="270997"/>
                </a:lnTo>
                <a:cubicBezTo>
                  <a:pt x="105512" y="275923"/>
                  <a:pt x="98801" y="279019"/>
                  <a:pt x="91357" y="279149"/>
                </a:cubicBezTo>
                <a:cubicBezTo>
                  <a:pt x="80308" y="279278"/>
                  <a:pt x="70253" y="272761"/>
                  <a:pt x="65937" y="262576"/>
                </a:cubicBezTo>
                <a:cubicBezTo>
                  <a:pt x="61578" y="252434"/>
                  <a:pt x="63822" y="240652"/>
                  <a:pt x="71591" y="232754"/>
                </a:cubicBezTo>
                <a:cubicBezTo>
                  <a:pt x="75475" y="228826"/>
                  <a:pt x="80352" y="226259"/>
                  <a:pt x="85536" y="225196"/>
                </a:cubicBezTo>
                <a:close/>
                <a:moveTo>
                  <a:pt x="246895" y="207204"/>
                </a:moveTo>
                <a:cubicBezTo>
                  <a:pt x="242363" y="207204"/>
                  <a:pt x="238695" y="210873"/>
                  <a:pt x="238695" y="215404"/>
                </a:cubicBezTo>
                <a:cubicBezTo>
                  <a:pt x="238695" y="219936"/>
                  <a:pt x="242363" y="223604"/>
                  <a:pt x="246895" y="223604"/>
                </a:cubicBezTo>
                <a:cubicBezTo>
                  <a:pt x="251426" y="223604"/>
                  <a:pt x="255095" y="219936"/>
                  <a:pt x="255095" y="215404"/>
                </a:cubicBezTo>
                <a:cubicBezTo>
                  <a:pt x="255095" y="210873"/>
                  <a:pt x="251426" y="207204"/>
                  <a:pt x="246895" y="207204"/>
                </a:cubicBezTo>
                <a:close/>
                <a:moveTo>
                  <a:pt x="176982" y="205855"/>
                </a:moveTo>
                <a:lnTo>
                  <a:pt x="222448" y="205855"/>
                </a:lnTo>
                <a:lnTo>
                  <a:pt x="220175" y="210096"/>
                </a:lnTo>
                <a:lnTo>
                  <a:pt x="221643" y="224926"/>
                </a:lnTo>
                <a:lnTo>
                  <a:pt x="180910" y="224926"/>
                </a:lnTo>
                <a:lnTo>
                  <a:pt x="145560" y="258710"/>
                </a:lnTo>
                <a:cubicBezTo>
                  <a:pt x="143790" y="260436"/>
                  <a:pt x="141373" y="261385"/>
                  <a:pt x="138913" y="261385"/>
                </a:cubicBezTo>
                <a:lnTo>
                  <a:pt x="114326" y="261385"/>
                </a:lnTo>
                <a:lnTo>
                  <a:pt x="118243" y="251873"/>
                </a:lnTo>
                <a:lnTo>
                  <a:pt x="115341" y="242357"/>
                </a:lnTo>
                <a:lnTo>
                  <a:pt x="135072" y="242357"/>
                </a:lnTo>
                <a:lnTo>
                  <a:pt x="170421" y="208530"/>
                </a:lnTo>
                <a:cubicBezTo>
                  <a:pt x="172191" y="206848"/>
                  <a:pt x="174565" y="205899"/>
                  <a:pt x="176982" y="205855"/>
                </a:cubicBezTo>
                <a:close/>
                <a:moveTo>
                  <a:pt x="241587" y="188684"/>
                </a:moveTo>
                <a:cubicBezTo>
                  <a:pt x="246765" y="187654"/>
                  <a:pt x="252246" y="188128"/>
                  <a:pt x="257339" y="190243"/>
                </a:cubicBezTo>
                <a:cubicBezTo>
                  <a:pt x="267524" y="194473"/>
                  <a:pt x="274127" y="204399"/>
                  <a:pt x="274127" y="215404"/>
                </a:cubicBezTo>
                <a:cubicBezTo>
                  <a:pt x="274084" y="230423"/>
                  <a:pt x="261914" y="242594"/>
                  <a:pt x="246895" y="242637"/>
                </a:cubicBezTo>
                <a:cubicBezTo>
                  <a:pt x="235890" y="242637"/>
                  <a:pt x="225964" y="236034"/>
                  <a:pt x="221734" y="225849"/>
                </a:cubicBezTo>
                <a:lnTo>
                  <a:pt x="221643" y="224926"/>
                </a:lnTo>
                <a:lnTo>
                  <a:pt x="229208" y="224926"/>
                </a:lnTo>
                <a:cubicBezTo>
                  <a:pt x="234473" y="224926"/>
                  <a:pt x="238703" y="220655"/>
                  <a:pt x="238703" y="215391"/>
                </a:cubicBezTo>
                <a:cubicBezTo>
                  <a:pt x="238703" y="210127"/>
                  <a:pt x="234473" y="205855"/>
                  <a:pt x="229208" y="205855"/>
                </a:cubicBezTo>
                <a:lnTo>
                  <a:pt x="222448" y="205855"/>
                </a:lnTo>
                <a:lnTo>
                  <a:pt x="227647" y="196156"/>
                </a:lnTo>
                <a:cubicBezTo>
                  <a:pt x="231531" y="192250"/>
                  <a:pt x="236408" y="189714"/>
                  <a:pt x="241587" y="188684"/>
                </a:cubicBezTo>
                <a:close/>
                <a:moveTo>
                  <a:pt x="189755" y="170736"/>
                </a:moveTo>
                <a:lnTo>
                  <a:pt x="189755" y="170952"/>
                </a:lnTo>
                <a:cubicBezTo>
                  <a:pt x="185439" y="170952"/>
                  <a:pt x="183281" y="176174"/>
                  <a:pt x="186302" y="179238"/>
                </a:cubicBezTo>
                <a:cubicBezTo>
                  <a:pt x="189366" y="182302"/>
                  <a:pt x="194632" y="180101"/>
                  <a:pt x="194632" y="175785"/>
                </a:cubicBezTo>
                <a:cubicBezTo>
                  <a:pt x="194718" y="173023"/>
                  <a:pt x="192517" y="170736"/>
                  <a:pt x="189755" y="170736"/>
                </a:cubicBezTo>
                <a:close/>
                <a:moveTo>
                  <a:pt x="118243" y="167413"/>
                </a:moveTo>
                <a:cubicBezTo>
                  <a:pt x="110950" y="167413"/>
                  <a:pt x="107282" y="176217"/>
                  <a:pt x="112417" y="181396"/>
                </a:cubicBezTo>
                <a:cubicBezTo>
                  <a:pt x="117596" y="186532"/>
                  <a:pt x="126400" y="182906"/>
                  <a:pt x="126400" y="175613"/>
                </a:cubicBezTo>
                <a:cubicBezTo>
                  <a:pt x="126357" y="171081"/>
                  <a:pt x="122732" y="167456"/>
                  <a:pt x="118243" y="167413"/>
                </a:cubicBezTo>
                <a:close/>
                <a:moveTo>
                  <a:pt x="142818" y="166851"/>
                </a:moveTo>
                <a:lnTo>
                  <a:pt x="168313" y="166851"/>
                </a:lnTo>
                <a:lnTo>
                  <a:pt x="166089" y="171059"/>
                </a:lnTo>
                <a:cubicBezTo>
                  <a:pt x="165209" y="175613"/>
                  <a:pt x="165652" y="180425"/>
                  <a:pt x="167529" y="184892"/>
                </a:cubicBezTo>
                <a:lnTo>
                  <a:pt x="168351" y="185879"/>
                </a:lnTo>
                <a:lnTo>
                  <a:pt x="141205" y="185879"/>
                </a:lnTo>
                <a:lnTo>
                  <a:pt x="145476" y="175613"/>
                </a:lnTo>
                <a:close/>
                <a:moveTo>
                  <a:pt x="184824" y="152167"/>
                </a:moveTo>
                <a:cubicBezTo>
                  <a:pt x="189377" y="151250"/>
                  <a:pt x="194200" y="151660"/>
                  <a:pt x="198688" y="153516"/>
                </a:cubicBezTo>
                <a:cubicBezTo>
                  <a:pt x="207622" y="157184"/>
                  <a:pt x="213491" y="165902"/>
                  <a:pt x="213491" y="175613"/>
                </a:cubicBezTo>
                <a:cubicBezTo>
                  <a:pt x="213405" y="188689"/>
                  <a:pt x="202875" y="199350"/>
                  <a:pt x="189755" y="199522"/>
                </a:cubicBezTo>
                <a:cubicBezTo>
                  <a:pt x="184921" y="199544"/>
                  <a:pt x="180303" y="198120"/>
                  <a:pt x="176425" y="195573"/>
                </a:cubicBezTo>
                <a:lnTo>
                  <a:pt x="168351" y="185879"/>
                </a:lnTo>
                <a:lnTo>
                  <a:pt x="174219" y="185879"/>
                </a:lnTo>
                <a:cubicBezTo>
                  <a:pt x="179485" y="185879"/>
                  <a:pt x="183758" y="181607"/>
                  <a:pt x="183758" y="176343"/>
                </a:cubicBezTo>
                <a:cubicBezTo>
                  <a:pt x="183758" y="171079"/>
                  <a:pt x="179485" y="166851"/>
                  <a:pt x="174219" y="166851"/>
                </a:cubicBezTo>
                <a:lnTo>
                  <a:pt x="168313" y="166851"/>
                </a:lnTo>
                <a:lnTo>
                  <a:pt x="172578" y="158781"/>
                </a:lnTo>
                <a:cubicBezTo>
                  <a:pt x="175988" y="155328"/>
                  <a:pt x="180271" y="153084"/>
                  <a:pt x="184824" y="152167"/>
                </a:cubicBezTo>
                <a:close/>
                <a:moveTo>
                  <a:pt x="112908" y="148887"/>
                </a:moveTo>
                <a:cubicBezTo>
                  <a:pt x="118082" y="147862"/>
                  <a:pt x="123552" y="148337"/>
                  <a:pt x="128644" y="150452"/>
                </a:cubicBezTo>
                <a:cubicBezTo>
                  <a:pt x="133737" y="152545"/>
                  <a:pt x="137945" y="156073"/>
                  <a:pt x="140879" y="160459"/>
                </a:cubicBezTo>
                <a:lnTo>
                  <a:pt x="142818" y="166851"/>
                </a:lnTo>
                <a:lnTo>
                  <a:pt x="139733" y="166851"/>
                </a:lnTo>
                <a:cubicBezTo>
                  <a:pt x="134511" y="166851"/>
                  <a:pt x="130238" y="171079"/>
                  <a:pt x="130238" y="176343"/>
                </a:cubicBezTo>
                <a:cubicBezTo>
                  <a:pt x="130238" y="181607"/>
                  <a:pt x="134511" y="185879"/>
                  <a:pt x="139733" y="185879"/>
                </a:cubicBezTo>
                <a:lnTo>
                  <a:pt x="141205" y="185879"/>
                </a:lnTo>
                <a:lnTo>
                  <a:pt x="137475" y="194845"/>
                </a:lnTo>
                <a:cubicBezTo>
                  <a:pt x="132550" y="199770"/>
                  <a:pt x="125753" y="202824"/>
                  <a:pt x="118243" y="202845"/>
                </a:cubicBezTo>
                <a:cubicBezTo>
                  <a:pt x="107195" y="202845"/>
                  <a:pt x="97269" y="196199"/>
                  <a:pt x="93083" y="186014"/>
                </a:cubicBezTo>
                <a:cubicBezTo>
                  <a:pt x="88853" y="175828"/>
                  <a:pt x="91184" y="164133"/>
                  <a:pt x="98952" y="156321"/>
                </a:cubicBezTo>
                <a:cubicBezTo>
                  <a:pt x="102858" y="152437"/>
                  <a:pt x="107735" y="149912"/>
                  <a:pt x="112908" y="148887"/>
                </a:cubicBezTo>
                <a:close/>
                <a:moveTo>
                  <a:pt x="233646" y="132066"/>
                </a:moveTo>
                <a:cubicBezTo>
                  <a:pt x="226352" y="132066"/>
                  <a:pt x="222727" y="140914"/>
                  <a:pt x="227863" y="146049"/>
                </a:cubicBezTo>
                <a:cubicBezTo>
                  <a:pt x="233042" y="151228"/>
                  <a:pt x="241846" y="147560"/>
                  <a:pt x="241846" y="140266"/>
                </a:cubicBezTo>
                <a:cubicBezTo>
                  <a:pt x="241846" y="135735"/>
                  <a:pt x="238177" y="132066"/>
                  <a:pt x="233646" y="132066"/>
                </a:cubicBezTo>
                <a:close/>
                <a:moveTo>
                  <a:pt x="228607" y="113535"/>
                </a:moveTo>
                <a:cubicBezTo>
                  <a:pt x="233775" y="112516"/>
                  <a:pt x="239235" y="112990"/>
                  <a:pt x="244306" y="115105"/>
                </a:cubicBezTo>
                <a:cubicBezTo>
                  <a:pt x="254491" y="119335"/>
                  <a:pt x="261094" y="129261"/>
                  <a:pt x="261094" y="140266"/>
                </a:cubicBezTo>
                <a:cubicBezTo>
                  <a:pt x="261051" y="155372"/>
                  <a:pt x="248751" y="167542"/>
                  <a:pt x="233646" y="167499"/>
                </a:cubicBezTo>
                <a:cubicBezTo>
                  <a:pt x="222684" y="167413"/>
                  <a:pt x="212801" y="160723"/>
                  <a:pt x="208615" y="150538"/>
                </a:cubicBezTo>
                <a:lnTo>
                  <a:pt x="208547" y="149808"/>
                </a:lnTo>
                <a:lnTo>
                  <a:pt x="212633" y="149808"/>
                </a:lnTo>
                <a:cubicBezTo>
                  <a:pt x="217899" y="149808"/>
                  <a:pt x="222129" y="145536"/>
                  <a:pt x="222129" y="140273"/>
                </a:cubicBezTo>
                <a:cubicBezTo>
                  <a:pt x="222129" y="135009"/>
                  <a:pt x="217899" y="130737"/>
                  <a:pt x="212633" y="130737"/>
                </a:cubicBezTo>
                <a:lnTo>
                  <a:pt x="209362" y="130737"/>
                </a:lnTo>
                <a:lnTo>
                  <a:pt x="214657" y="120931"/>
                </a:lnTo>
                <a:cubicBezTo>
                  <a:pt x="218562" y="117069"/>
                  <a:pt x="223439" y="114555"/>
                  <a:pt x="228607" y="113535"/>
                </a:cubicBezTo>
                <a:close/>
                <a:moveTo>
                  <a:pt x="107929" y="99698"/>
                </a:moveTo>
                <a:cubicBezTo>
                  <a:pt x="103441" y="99698"/>
                  <a:pt x="99772" y="103366"/>
                  <a:pt x="99772" y="107898"/>
                </a:cubicBezTo>
                <a:cubicBezTo>
                  <a:pt x="99772" y="112386"/>
                  <a:pt x="103441" y="116055"/>
                  <a:pt x="107929" y="116055"/>
                </a:cubicBezTo>
                <a:cubicBezTo>
                  <a:pt x="112460" y="116055"/>
                  <a:pt x="116129" y="112386"/>
                  <a:pt x="116129" y="107898"/>
                </a:cubicBezTo>
                <a:cubicBezTo>
                  <a:pt x="116129" y="103366"/>
                  <a:pt x="112460" y="99698"/>
                  <a:pt x="107929" y="99698"/>
                </a:cubicBezTo>
                <a:close/>
                <a:moveTo>
                  <a:pt x="132318" y="98377"/>
                </a:moveTo>
                <a:lnTo>
                  <a:pt x="159674" y="98377"/>
                </a:lnTo>
                <a:cubicBezTo>
                  <a:pt x="162350" y="98420"/>
                  <a:pt x="164940" y="99585"/>
                  <a:pt x="166709" y="101613"/>
                </a:cubicBezTo>
                <a:lnTo>
                  <a:pt x="192908" y="130737"/>
                </a:lnTo>
                <a:lnTo>
                  <a:pt x="209362" y="130737"/>
                </a:lnTo>
                <a:lnTo>
                  <a:pt x="207153" y="134828"/>
                </a:lnTo>
                <a:lnTo>
                  <a:pt x="208547" y="149808"/>
                </a:lnTo>
                <a:lnTo>
                  <a:pt x="188635" y="149808"/>
                </a:lnTo>
                <a:cubicBezTo>
                  <a:pt x="185916" y="149765"/>
                  <a:pt x="183370" y="148600"/>
                  <a:pt x="181557" y="146572"/>
                </a:cubicBezTo>
                <a:lnTo>
                  <a:pt x="155358" y="117405"/>
                </a:lnTo>
                <a:lnTo>
                  <a:pt x="131231" y="117405"/>
                </a:lnTo>
                <a:lnTo>
                  <a:pt x="135204" y="107898"/>
                </a:lnTo>
                <a:close/>
                <a:moveTo>
                  <a:pt x="102637" y="81167"/>
                </a:moveTo>
                <a:cubicBezTo>
                  <a:pt x="107810" y="80136"/>
                  <a:pt x="113280" y="80600"/>
                  <a:pt x="118373" y="82693"/>
                </a:cubicBezTo>
                <a:cubicBezTo>
                  <a:pt x="123466" y="84808"/>
                  <a:pt x="127673" y="88347"/>
                  <a:pt x="130608" y="92738"/>
                </a:cubicBezTo>
                <a:lnTo>
                  <a:pt x="132318" y="98377"/>
                </a:lnTo>
                <a:lnTo>
                  <a:pt x="125662" y="98377"/>
                </a:lnTo>
                <a:cubicBezTo>
                  <a:pt x="120397" y="98377"/>
                  <a:pt x="116124" y="102649"/>
                  <a:pt x="116124" y="107913"/>
                </a:cubicBezTo>
                <a:cubicBezTo>
                  <a:pt x="116124" y="113133"/>
                  <a:pt x="120397" y="117405"/>
                  <a:pt x="125662" y="117405"/>
                </a:cubicBezTo>
                <a:lnTo>
                  <a:pt x="131231" y="117405"/>
                </a:lnTo>
                <a:lnTo>
                  <a:pt x="127166" y="127130"/>
                </a:lnTo>
                <a:cubicBezTo>
                  <a:pt x="122236" y="132055"/>
                  <a:pt x="115438" y="135109"/>
                  <a:pt x="107929" y="135130"/>
                </a:cubicBezTo>
                <a:cubicBezTo>
                  <a:pt x="96924" y="135130"/>
                  <a:pt x="86998" y="128484"/>
                  <a:pt x="82768" y="118299"/>
                </a:cubicBezTo>
                <a:cubicBezTo>
                  <a:pt x="78582" y="108114"/>
                  <a:pt x="80913" y="96418"/>
                  <a:pt x="88681" y="88606"/>
                </a:cubicBezTo>
                <a:cubicBezTo>
                  <a:pt x="92587" y="84722"/>
                  <a:pt x="97463" y="82197"/>
                  <a:pt x="102637" y="81167"/>
                </a:cubicBezTo>
                <a:close/>
                <a:moveTo>
                  <a:pt x="157331" y="21183"/>
                </a:moveTo>
                <a:cubicBezTo>
                  <a:pt x="117100" y="50924"/>
                  <a:pt x="68926" y="67931"/>
                  <a:pt x="18982" y="70046"/>
                </a:cubicBezTo>
                <a:lnTo>
                  <a:pt x="18982" y="194016"/>
                </a:lnTo>
                <a:cubicBezTo>
                  <a:pt x="30853" y="267266"/>
                  <a:pt x="85027" y="326575"/>
                  <a:pt x="156943" y="345006"/>
                </a:cubicBezTo>
                <a:cubicBezTo>
                  <a:pt x="297536" y="305251"/>
                  <a:pt x="293824" y="188965"/>
                  <a:pt x="293521" y="184001"/>
                </a:cubicBezTo>
                <a:lnTo>
                  <a:pt x="293521" y="70262"/>
                </a:lnTo>
                <a:cubicBezTo>
                  <a:pt x="235721" y="70262"/>
                  <a:pt x="175893" y="33571"/>
                  <a:pt x="157331" y="21183"/>
                </a:cubicBezTo>
                <a:close/>
                <a:moveTo>
                  <a:pt x="151590" y="1845"/>
                </a:moveTo>
                <a:cubicBezTo>
                  <a:pt x="154957" y="-615"/>
                  <a:pt x="159576" y="-615"/>
                  <a:pt x="162943" y="1845"/>
                </a:cubicBezTo>
                <a:cubicBezTo>
                  <a:pt x="163677" y="2450"/>
                  <a:pt x="238182" y="56147"/>
                  <a:pt x="302414" y="50924"/>
                </a:cubicBezTo>
                <a:cubicBezTo>
                  <a:pt x="305047" y="50708"/>
                  <a:pt x="307680" y="51614"/>
                  <a:pt x="309623" y="53384"/>
                </a:cubicBezTo>
                <a:cubicBezTo>
                  <a:pt x="311565" y="55197"/>
                  <a:pt x="312687" y="57701"/>
                  <a:pt x="312687" y="60334"/>
                </a:cubicBezTo>
                <a:lnTo>
                  <a:pt x="312687" y="183526"/>
                </a:lnTo>
                <a:cubicBezTo>
                  <a:pt x="312687" y="184476"/>
                  <a:pt x="317824" y="321093"/>
                  <a:pt x="160266" y="364517"/>
                </a:cubicBezTo>
                <a:cubicBezTo>
                  <a:pt x="159230" y="364603"/>
                  <a:pt x="158238" y="364517"/>
                  <a:pt x="157202" y="364344"/>
                </a:cubicBezTo>
                <a:lnTo>
                  <a:pt x="155389" y="364344"/>
                </a:lnTo>
                <a:cubicBezTo>
                  <a:pt x="154180" y="364344"/>
                  <a:pt x="24421" y="337927"/>
                  <a:pt x="32" y="196562"/>
                </a:cubicBezTo>
                <a:cubicBezTo>
                  <a:pt x="-11" y="196044"/>
                  <a:pt x="-11" y="195483"/>
                  <a:pt x="32" y="194965"/>
                </a:cubicBezTo>
                <a:lnTo>
                  <a:pt x="32" y="60247"/>
                </a:lnTo>
                <a:cubicBezTo>
                  <a:pt x="32" y="57571"/>
                  <a:pt x="1198" y="55024"/>
                  <a:pt x="3183" y="53211"/>
                </a:cubicBezTo>
                <a:cubicBezTo>
                  <a:pt x="5169" y="51442"/>
                  <a:pt x="7759" y="50578"/>
                  <a:pt x="10392" y="50837"/>
                </a:cubicBezTo>
                <a:cubicBezTo>
                  <a:pt x="11083" y="50837"/>
                  <a:pt x="78639" y="56147"/>
                  <a:pt x="151590" y="1845"/>
                </a:cubicBezTo>
                <a:close/>
              </a:path>
            </a:pathLst>
          </a:custGeom>
          <a:solidFill>
            <a:srgbClr val="00D0C7"/>
          </a:solidFill>
          <a:ln>
            <a:noFill/>
          </a:ln>
        </p:spPr>
      </p:sp>
      <p:sp>
        <p:nvSpPr>
          <p:cNvPr id="9" name="文本框 8"/>
          <p:cNvSpPr txBox="1"/>
          <p:nvPr/>
        </p:nvSpPr>
        <p:spPr>
          <a:xfrm>
            <a:off x="8314055" y="3549650"/>
            <a:ext cx="2712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200000"/>
              </a:lnSpc>
            </a:pPr>
            <a:r>
              <a: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在项目中，我们加入了经典老游戏</a:t>
            </a:r>
            <a:r>
              <a:rPr lang="en-US" altLang="zh-CN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“</a:t>
            </a:r>
            <a:r>
              <a: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坦克大战</a:t>
            </a:r>
            <a:r>
              <a:rPr lang="en-US" altLang="zh-CN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”</a:t>
            </a:r>
            <a:r>
              <a: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，但并未拘泥于旧的形式，而是对新的可能性进行探索，将老游戏的情怀融入到新的玩法之中。</a:t>
            </a:r>
            <a:endParaRPr lang="zh-CN" altLang="en-US" sz="1200">
              <a:solidFill>
                <a:schemeClr val="bg1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46770" y="3181350"/>
            <a:ext cx="2447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将经典与新潮融合</a:t>
            </a:r>
            <a:endParaRPr lang="zh-CN" altLang="en-US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29" grpId="0"/>
      <p:bldP spid="11" grpId="0"/>
      <p:bldP spid="9" grpId="0"/>
      <p:bldP spid="6" grpId="1" animBg="1"/>
      <p:bldP spid="30" grpId="1"/>
      <p:bldP spid="29" grpId="1"/>
      <p:bldP spid="11" grpId="1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43523" y="190183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955" y="2444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04</a:t>
            </a:r>
            <a:endParaRPr lang="en-US" altLang="zh-CN" b="1">
              <a:solidFill>
                <a:schemeClr val="lt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5660" y="222250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设计思路</a:t>
            </a:r>
            <a:endParaRPr lang="zh-CN" altLang="en-US" sz="20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8975" y="1797685"/>
            <a:ext cx="793750" cy="793750"/>
            <a:chOff x="1977" y="3712"/>
            <a:chExt cx="1250" cy="1250"/>
          </a:xfrm>
        </p:grpSpPr>
        <p:sp>
          <p:nvSpPr>
            <p:cNvPr id="2" name="椭圆 1"/>
            <p:cNvSpPr/>
            <p:nvPr/>
          </p:nvSpPr>
          <p:spPr>
            <a:xfrm>
              <a:off x="1977" y="3712"/>
              <a:ext cx="1250" cy="125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iconfont-11117-5703301"/>
            <p:cNvSpPr>
              <a:spLocks noChangeAspect="1"/>
            </p:cNvSpPr>
            <p:nvPr/>
          </p:nvSpPr>
          <p:spPr bwMode="auto">
            <a:xfrm>
              <a:off x="2249" y="4021"/>
              <a:ext cx="706" cy="632"/>
            </a:xfrm>
            <a:custGeom>
              <a:avLst/>
              <a:gdLst>
                <a:gd name="T0" fmla="*/ 5106 w 8955"/>
                <a:gd name="T1" fmla="*/ 7993 h 7994"/>
                <a:gd name="T2" fmla="*/ 1856 w 8955"/>
                <a:gd name="T3" fmla="*/ 7993 h 7994"/>
                <a:gd name="T4" fmla="*/ 1664 w 8955"/>
                <a:gd name="T5" fmla="*/ 7883 h 7994"/>
                <a:gd name="T6" fmla="*/ 39 w 8955"/>
                <a:gd name="T7" fmla="*/ 5067 h 7994"/>
                <a:gd name="T8" fmla="*/ 39 w 8955"/>
                <a:gd name="T9" fmla="*/ 4846 h 7994"/>
                <a:gd name="T10" fmla="*/ 1657 w 8955"/>
                <a:gd name="T11" fmla="*/ 2030 h 7994"/>
                <a:gd name="T12" fmla="*/ 1849 w 8955"/>
                <a:gd name="T13" fmla="*/ 1920 h 7994"/>
                <a:gd name="T14" fmla="*/ 5106 w 8955"/>
                <a:gd name="T15" fmla="*/ 1920 h 7994"/>
                <a:gd name="T16" fmla="*/ 5298 w 8955"/>
                <a:gd name="T17" fmla="*/ 2030 h 7994"/>
                <a:gd name="T18" fmla="*/ 6923 w 8955"/>
                <a:gd name="T19" fmla="*/ 4846 h 7994"/>
                <a:gd name="T20" fmla="*/ 6923 w 8955"/>
                <a:gd name="T21" fmla="*/ 5067 h 7994"/>
                <a:gd name="T22" fmla="*/ 5298 w 8955"/>
                <a:gd name="T23" fmla="*/ 7883 h 7994"/>
                <a:gd name="T24" fmla="*/ 5106 w 8955"/>
                <a:gd name="T25" fmla="*/ 7993 h 7994"/>
                <a:gd name="T26" fmla="*/ 1982 w 8955"/>
                <a:gd name="T27" fmla="*/ 7552 h 7994"/>
                <a:gd name="T28" fmla="*/ 4978 w 8955"/>
                <a:gd name="T29" fmla="*/ 7552 h 7994"/>
                <a:gd name="T30" fmla="*/ 6477 w 8955"/>
                <a:gd name="T31" fmla="*/ 4957 h 7994"/>
                <a:gd name="T32" fmla="*/ 4978 w 8955"/>
                <a:gd name="T33" fmla="*/ 2352 h 7994"/>
                <a:gd name="T34" fmla="*/ 1982 w 8955"/>
                <a:gd name="T35" fmla="*/ 2352 h 7994"/>
                <a:gd name="T36" fmla="*/ 485 w 8955"/>
                <a:gd name="T37" fmla="*/ 4957 h 7994"/>
                <a:gd name="T38" fmla="*/ 1982 w 8955"/>
                <a:gd name="T39" fmla="*/ 7552 h 7994"/>
                <a:gd name="T40" fmla="*/ 8004 w 8955"/>
                <a:gd name="T41" fmla="*/ 2940 h 7994"/>
                <a:gd name="T42" fmla="*/ 6561 w 8955"/>
                <a:gd name="T43" fmla="*/ 2940 h 7994"/>
                <a:gd name="T44" fmla="*/ 6371 w 8955"/>
                <a:gd name="T45" fmla="*/ 2829 h 7994"/>
                <a:gd name="T46" fmla="*/ 5649 w 8955"/>
                <a:gd name="T47" fmla="*/ 1580 h 7994"/>
                <a:gd name="T48" fmla="*/ 5649 w 8955"/>
                <a:gd name="T49" fmla="*/ 1359 h 7994"/>
                <a:gd name="T50" fmla="*/ 6371 w 8955"/>
                <a:gd name="T51" fmla="*/ 110 h 7994"/>
                <a:gd name="T52" fmla="*/ 6561 w 8955"/>
                <a:gd name="T53" fmla="*/ 0 h 7994"/>
                <a:gd name="T54" fmla="*/ 8004 w 8955"/>
                <a:gd name="T55" fmla="*/ 0 h 7994"/>
                <a:gd name="T56" fmla="*/ 8194 w 8955"/>
                <a:gd name="T57" fmla="*/ 110 h 7994"/>
                <a:gd name="T58" fmla="*/ 8916 w 8955"/>
                <a:gd name="T59" fmla="*/ 1359 h 7994"/>
                <a:gd name="T60" fmla="*/ 8916 w 8955"/>
                <a:gd name="T61" fmla="*/ 1580 h 7994"/>
                <a:gd name="T62" fmla="*/ 8194 w 8955"/>
                <a:gd name="T63" fmla="*/ 2829 h 7994"/>
                <a:gd name="T64" fmla="*/ 8004 w 8955"/>
                <a:gd name="T65" fmla="*/ 2940 h 7994"/>
                <a:gd name="T66" fmla="*/ 6680 w 8955"/>
                <a:gd name="T67" fmla="*/ 2498 h 7994"/>
                <a:gd name="T68" fmla="*/ 7867 w 8955"/>
                <a:gd name="T69" fmla="*/ 2498 h 7994"/>
                <a:gd name="T70" fmla="*/ 8470 w 8955"/>
                <a:gd name="T71" fmla="*/ 1470 h 7994"/>
                <a:gd name="T72" fmla="*/ 7876 w 8955"/>
                <a:gd name="T73" fmla="*/ 441 h 7994"/>
                <a:gd name="T74" fmla="*/ 6689 w 8955"/>
                <a:gd name="T75" fmla="*/ 441 h 7994"/>
                <a:gd name="T76" fmla="*/ 6095 w 8955"/>
                <a:gd name="T77" fmla="*/ 1470 h 7994"/>
                <a:gd name="T78" fmla="*/ 6680 w 8955"/>
                <a:gd name="T79" fmla="*/ 2498 h 7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55" h="7994">
                  <a:moveTo>
                    <a:pt x="5106" y="7993"/>
                  </a:moveTo>
                  <a:lnTo>
                    <a:pt x="1856" y="7993"/>
                  </a:lnTo>
                  <a:cubicBezTo>
                    <a:pt x="1777" y="7994"/>
                    <a:pt x="1703" y="7952"/>
                    <a:pt x="1664" y="7883"/>
                  </a:cubicBezTo>
                  <a:lnTo>
                    <a:pt x="39" y="5067"/>
                  </a:lnTo>
                  <a:cubicBezTo>
                    <a:pt x="0" y="4999"/>
                    <a:pt x="0" y="4915"/>
                    <a:pt x="39" y="4846"/>
                  </a:cubicBezTo>
                  <a:lnTo>
                    <a:pt x="1657" y="2030"/>
                  </a:lnTo>
                  <a:cubicBezTo>
                    <a:pt x="1697" y="1962"/>
                    <a:pt x="1770" y="1920"/>
                    <a:pt x="1849" y="1920"/>
                  </a:cubicBezTo>
                  <a:lnTo>
                    <a:pt x="5106" y="1920"/>
                  </a:lnTo>
                  <a:cubicBezTo>
                    <a:pt x="5186" y="1920"/>
                    <a:pt x="5259" y="1962"/>
                    <a:pt x="5298" y="2030"/>
                  </a:cubicBezTo>
                  <a:lnTo>
                    <a:pt x="6923" y="4846"/>
                  </a:lnTo>
                  <a:cubicBezTo>
                    <a:pt x="6962" y="4915"/>
                    <a:pt x="6962" y="4999"/>
                    <a:pt x="6923" y="5067"/>
                  </a:cubicBezTo>
                  <a:lnTo>
                    <a:pt x="5298" y="7883"/>
                  </a:lnTo>
                  <a:cubicBezTo>
                    <a:pt x="5259" y="7952"/>
                    <a:pt x="5186" y="7994"/>
                    <a:pt x="5106" y="7993"/>
                  </a:cubicBezTo>
                  <a:close/>
                  <a:moveTo>
                    <a:pt x="1982" y="7552"/>
                  </a:moveTo>
                  <a:lnTo>
                    <a:pt x="4978" y="7552"/>
                  </a:lnTo>
                  <a:lnTo>
                    <a:pt x="6477" y="4957"/>
                  </a:lnTo>
                  <a:lnTo>
                    <a:pt x="4978" y="2352"/>
                  </a:lnTo>
                  <a:lnTo>
                    <a:pt x="1982" y="2352"/>
                  </a:lnTo>
                  <a:lnTo>
                    <a:pt x="485" y="4957"/>
                  </a:lnTo>
                  <a:lnTo>
                    <a:pt x="1982" y="7552"/>
                  </a:lnTo>
                  <a:close/>
                  <a:moveTo>
                    <a:pt x="8004" y="2940"/>
                  </a:moveTo>
                  <a:lnTo>
                    <a:pt x="6561" y="2940"/>
                  </a:lnTo>
                  <a:cubicBezTo>
                    <a:pt x="6482" y="2939"/>
                    <a:pt x="6410" y="2897"/>
                    <a:pt x="6371" y="2829"/>
                  </a:cubicBezTo>
                  <a:lnTo>
                    <a:pt x="5649" y="1580"/>
                  </a:lnTo>
                  <a:cubicBezTo>
                    <a:pt x="5610" y="1512"/>
                    <a:pt x="5610" y="1428"/>
                    <a:pt x="5649" y="1359"/>
                  </a:cubicBezTo>
                  <a:lnTo>
                    <a:pt x="6371" y="110"/>
                  </a:lnTo>
                  <a:cubicBezTo>
                    <a:pt x="6410" y="42"/>
                    <a:pt x="6482" y="0"/>
                    <a:pt x="6561" y="0"/>
                  </a:cubicBezTo>
                  <a:lnTo>
                    <a:pt x="8004" y="0"/>
                  </a:lnTo>
                  <a:cubicBezTo>
                    <a:pt x="8083" y="0"/>
                    <a:pt x="8155" y="42"/>
                    <a:pt x="8194" y="110"/>
                  </a:cubicBezTo>
                  <a:lnTo>
                    <a:pt x="8916" y="1359"/>
                  </a:lnTo>
                  <a:cubicBezTo>
                    <a:pt x="8955" y="1428"/>
                    <a:pt x="8955" y="1512"/>
                    <a:pt x="8916" y="1580"/>
                  </a:cubicBezTo>
                  <a:lnTo>
                    <a:pt x="8194" y="2829"/>
                  </a:lnTo>
                  <a:cubicBezTo>
                    <a:pt x="8155" y="2897"/>
                    <a:pt x="8083" y="2939"/>
                    <a:pt x="8004" y="2940"/>
                  </a:cubicBezTo>
                  <a:close/>
                  <a:moveTo>
                    <a:pt x="6680" y="2498"/>
                  </a:moveTo>
                  <a:lnTo>
                    <a:pt x="7867" y="2498"/>
                  </a:lnTo>
                  <a:lnTo>
                    <a:pt x="8470" y="1470"/>
                  </a:lnTo>
                  <a:lnTo>
                    <a:pt x="7876" y="441"/>
                  </a:lnTo>
                  <a:lnTo>
                    <a:pt x="6689" y="441"/>
                  </a:lnTo>
                  <a:lnTo>
                    <a:pt x="6095" y="1470"/>
                  </a:lnTo>
                  <a:lnTo>
                    <a:pt x="6680" y="24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cxnSp>
        <p:nvCxnSpPr>
          <p:cNvPr id="7" name="直接连接符 6"/>
          <p:cNvCxnSpPr/>
          <p:nvPr/>
        </p:nvCxnSpPr>
        <p:spPr>
          <a:xfrm>
            <a:off x="1299845" y="2591435"/>
            <a:ext cx="2083435" cy="934085"/>
          </a:xfrm>
          <a:prstGeom prst="line">
            <a:avLst/>
          </a:prstGeom>
          <a:ln>
            <a:solidFill>
              <a:srgbClr val="00D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7"/>
          <p:cNvGrpSpPr/>
          <p:nvPr/>
        </p:nvGrpSpPr>
        <p:grpSpPr>
          <a:xfrm>
            <a:off x="3353435" y="3277870"/>
            <a:ext cx="793750" cy="793750"/>
            <a:chOff x="1977" y="3712"/>
            <a:chExt cx="1250" cy="1250"/>
          </a:xfrm>
        </p:grpSpPr>
        <p:sp>
          <p:nvSpPr>
            <p:cNvPr id="13" name="椭圆 12"/>
            <p:cNvSpPr/>
            <p:nvPr/>
          </p:nvSpPr>
          <p:spPr>
            <a:xfrm>
              <a:off x="1977" y="3712"/>
              <a:ext cx="1250" cy="125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iconfont-11117-5703301"/>
            <p:cNvSpPr>
              <a:spLocks noChangeAspect="1"/>
            </p:cNvSpPr>
            <p:nvPr/>
          </p:nvSpPr>
          <p:spPr bwMode="auto">
            <a:xfrm>
              <a:off x="2284" y="3984"/>
              <a:ext cx="634" cy="706"/>
            </a:xfrm>
            <a:custGeom>
              <a:avLst/>
              <a:gdLst>
                <a:gd name="connsiteX0" fmla="*/ 251438 w 382760"/>
                <a:gd name="connsiteY0" fmla="*/ 374454 h 425818"/>
                <a:gd name="connsiteX1" fmla="*/ 249539 w 382760"/>
                <a:gd name="connsiteY1" fmla="*/ 379202 h 425818"/>
                <a:gd name="connsiteX2" fmla="*/ 255237 w 382760"/>
                <a:gd name="connsiteY2" fmla="*/ 378253 h 425818"/>
                <a:gd name="connsiteX3" fmla="*/ 58991 w 382760"/>
                <a:gd name="connsiteY3" fmla="*/ 357272 h 425818"/>
                <a:gd name="connsiteX4" fmla="*/ 201880 w 382760"/>
                <a:gd name="connsiteY4" fmla="*/ 357272 h 425818"/>
                <a:gd name="connsiteX5" fmla="*/ 211421 w 382760"/>
                <a:gd name="connsiteY5" fmla="*/ 366813 h 425818"/>
                <a:gd name="connsiteX6" fmla="*/ 201880 w 382760"/>
                <a:gd name="connsiteY6" fmla="*/ 376353 h 425818"/>
                <a:gd name="connsiteX7" fmla="*/ 58991 w 382760"/>
                <a:gd name="connsiteY7" fmla="*/ 376353 h 425818"/>
                <a:gd name="connsiteX8" fmla="*/ 49451 w 382760"/>
                <a:gd name="connsiteY8" fmla="*/ 366813 h 425818"/>
                <a:gd name="connsiteX9" fmla="*/ 58991 w 382760"/>
                <a:gd name="connsiteY9" fmla="*/ 357272 h 425818"/>
                <a:gd name="connsiteX10" fmla="*/ 239820 w 382760"/>
                <a:gd name="connsiteY10" fmla="*/ 350186 h 425818"/>
                <a:gd name="connsiteX11" fmla="*/ 239094 w 382760"/>
                <a:gd name="connsiteY11" fmla="*/ 361114 h 425818"/>
                <a:gd name="connsiteX12" fmla="*/ 253378 w 382760"/>
                <a:gd name="connsiteY12" fmla="*/ 362064 h 425818"/>
                <a:gd name="connsiteX13" fmla="*/ 260612 w 382760"/>
                <a:gd name="connsiteY13" fmla="*/ 355484 h 425818"/>
                <a:gd name="connsiteX14" fmla="*/ 274791 w 382760"/>
                <a:gd name="connsiteY14" fmla="*/ 370639 h 425818"/>
                <a:gd name="connsiteX15" fmla="*/ 267663 w 382760"/>
                <a:gd name="connsiteY15" fmla="*/ 377302 h 425818"/>
                <a:gd name="connsiteX16" fmla="*/ 266714 w 382760"/>
                <a:gd name="connsiteY16" fmla="*/ 391590 h 425818"/>
                <a:gd name="connsiteX17" fmla="*/ 274352 w 382760"/>
                <a:gd name="connsiteY17" fmla="*/ 394439 h 425818"/>
                <a:gd name="connsiteX18" fmla="*/ 278013 w 382760"/>
                <a:gd name="connsiteY18" fmla="*/ 392870 h 425818"/>
                <a:gd name="connsiteX19" fmla="*/ 276217 w 382760"/>
                <a:gd name="connsiteY19" fmla="*/ 394441 h 425818"/>
                <a:gd name="connsiteX20" fmla="*/ 237149 w 382760"/>
                <a:gd name="connsiteY20" fmla="*/ 402082 h 425818"/>
                <a:gd name="connsiteX21" fmla="*/ 235250 w 382760"/>
                <a:gd name="connsiteY21" fmla="*/ 402082 h 425818"/>
                <a:gd name="connsiteX22" fmla="*/ 227609 w 382760"/>
                <a:gd name="connsiteY22" fmla="*/ 399190 h 425818"/>
                <a:gd name="connsiteX23" fmla="*/ 225709 w 382760"/>
                <a:gd name="connsiteY23" fmla="*/ 389693 h 425818"/>
                <a:gd name="connsiteX24" fmla="*/ 237149 w 382760"/>
                <a:gd name="connsiteY24" fmla="*/ 352523 h 425818"/>
                <a:gd name="connsiteX25" fmla="*/ 58991 w 382760"/>
                <a:gd name="connsiteY25" fmla="*/ 302015 h 425818"/>
                <a:gd name="connsiteX26" fmla="*/ 201880 w 382760"/>
                <a:gd name="connsiteY26" fmla="*/ 302015 h 425818"/>
                <a:gd name="connsiteX27" fmla="*/ 211421 w 382760"/>
                <a:gd name="connsiteY27" fmla="*/ 311556 h 425818"/>
                <a:gd name="connsiteX28" fmla="*/ 201880 w 382760"/>
                <a:gd name="connsiteY28" fmla="*/ 321096 h 425818"/>
                <a:gd name="connsiteX29" fmla="*/ 58991 w 382760"/>
                <a:gd name="connsiteY29" fmla="*/ 321096 h 425818"/>
                <a:gd name="connsiteX30" fmla="*/ 49451 w 382760"/>
                <a:gd name="connsiteY30" fmla="*/ 311556 h 425818"/>
                <a:gd name="connsiteX31" fmla="*/ 58991 w 382760"/>
                <a:gd name="connsiteY31" fmla="*/ 302015 h 425818"/>
                <a:gd name="connsiteX32" fmla="*/ 320960 w 382760"/>
                <a:gd name="connsiteY32" fmla="*/ 273482 h 425818"/>
                <a:gd name="connsiteX33" fmla="*/ 320013 w 382760"/>
                <a:gd name="connsiteY33" fmla="*/ 287745 h 425818"/>
                <a:gd name="connsiteX34" fmla="*/ 334295 w 382760"/>
                <a:gd name="connsiteY34" fmla="*/ 288695 h 425818"/>
                <a:gd name="connsiteX35" fmla="*/ 342066 w 382760"/>
                <a:gd name="connsiteY35" fmla="*/ 281654 h 425818"/>
                <a:gd name="connsiteX36" fmla="*/ 355403 w 382760"/>
                <a:gd name="connsiteY36" fmla="*/ 295943 h 425818"/>
                <a:gd name="connsiteX37" fmla="*/ 347628 w 382760"/>
                <a:gd name="connsiteY37" fmla="*/ 302987 h 425818"/>
                <a:gd name="connsiteX38" fmla="*/ 346679 w 382760"/>
                <a:gd name="connsiteY38" fmla="*/ 317280 h 425818"/>
                <a:gd name="connsiteX39" fmla="*/ 354273 w 382760"/>
                <a:gd name="connsiteY39" fmla="*/ 320173 h 425818"/>
                <a:gd name="connsiteX40" fmla="*/ 359455 w 382760"/>
                <a:gd name="connsiteY40" fmla="*/ 318701 h 425818"/>
                <a:gd name="connsiteX41" fmla="*/ 280998 w 382760"/>
                <a:gd name="connsiteY41" fmla="*/ 391590 h 425818"/>
                <a:gd name="connsiteX42" fmla="*/ 278013 w 382760"/>
                <a:gd name="connsiteY42" fmla="*/ 392870 h 425818"/>
                <a:gd name="connsiteX43" fmla="*/ 283815 w 382760"/>
                <a:gd name="connsiteY43" fmla="*/ 387793 h 425818"/>
                <a:gd name="connsiteX44" fmla="*/ 281915 w 382760"/>
                <a:gd name="connsiteY44" fmla="*/ 378253 h 425818"/>
                <a:gd name="connsiteX45" fmla="*/ 274791 w 382760"/>
                <a:gd name="connsiteY45" fmla="*/ 370639 h 425818"/>
                <a:gd name="connsiteX46" fmla="*/ 340036 w 382760"/>
                <a:gd name="connsiteY46" fmla="*/ 309659 h 425818"/>
                <a:gd name="connsiteX47" fmla="*/ 326701 w 382760"/>
                <a:gd name="connsiteY47" fmla="*/ 295371 h 425818"/>
                <a:gd name="connsiteX48" fmla="*/ 260612 w 382760"/>
                <a:gd name="connsiteY48" fmla="*/ 355484 h 425818"/>
                <a:gd name="connsiteX49" fmla="*/ 254287 w 382760"/>
                <a:gd name="connsiteY49" fmla="*/ 348725 h 425818"/>
                <a:gd name="connsiteX50" fmla="*/ 244747 w 382760"/>
                <a:gd name="connsiteY50" fmla="*/ 345875 h 425818"/>
                <a:gd name="connsiteX51" fmla="*/ 239820 w 382760"/>
                <a:gd name="connsiteY51" fmla="*/ 350186 h 425818"/>
                <a:gd name="connsiteX52" fmla="*/ 240043 w 382760"/>
                <a:gd name="connsiteY52" fmla="*/ 346826 h 425818"/>
                <a:gd name="connsiteX53" fmla="*/ 339041 w 382760"/>
                <a:gd name="connsiteY53" fmla="*/ 257259 h 425818"/>
                <a:gd name="connsiteX54" fmla="*/ 353323 w 382760"/>
                <a:gd name="connsiteY54" fmla="*/ 258209 h 425818"/>
                <a:gd name="connsiteX55" fmla="*/ 379989 w 382760"/>
                <a:gd name="connsiteY55" fmla="*/ 286795 h 425818"/>
                <a:gd name="connsiteX56" fmla="*/ 379040 w 382760"/>
                <a:gd name="connsiteY56" fmla="*/ 301087 h 425818"/>
                <a:gd name="connsiteX57" fmla="*/ 360961 w 382760"/>
                <a:gd name="connsiteY57" fmla="*/ 318273 h 425818"/>
                <a:gd name="connsiteX58" fmla="*/ 359455 w 382760"/>
                <a:gd name="connsiteY58" fmla="*/ 318701 h 425818"/>
                <a:gd name="connsiteX59" fmla="*/ 361010 w 382760"/>
                <a:gd name="connsiteY59" fmla="*/ 317257 h 425818"/>
                <a:gd name="connsiteX60" fmla="*/ 361959 w 382760"/>
                <a:gd name="connsiteY60" fmla="*/ 302968 h 425818"/>
                <a:gd name="connsiteX61" fmla="*/ 355403 w 382760"/>
                <a:gd name="connsiteY61" fmla="*/ 295943 h 425818"/>
                <a:gd name="connsiteX62" fmla="*/ 358113 w 382760"/>
                <a:gd name="connsiteY62" fmla="*/ 293488 h 425818"/>
                <a:gd name="connsiteX63" fmla="*/ 344780 w 382760"/>
                <a:gd name="connsiteY63" fmla="*/ 279195 h 425818"/>
                <a:gd name="connsiteX64" fmla="*/ 342066 w 382760"/>
                <a:gd name="connsiteY64" fmla="*/ 281654 h 425818"/>
                <a:gd name="connsiteX65" fmla="*/ 335289 w 382760"/>
                <a:gd name="connsiteY65" fmla="*/ 274392 h 425818"/>
                <a:gd name="connsiteX66" fmla="*/ 321004 w 382760"/>
                <a:gd name="connsiteY66" fmla="*/ 273442 h 425818"/>
                <a:gd name="connsiteX67" fmla="*/ 320960 w 382760"/>
                <a:gd name="connsiteY67" fmla="*/ 273482 h 425818"/>
                <a:gd name="connsiteX68" fmla="*/ 320962 w 382760"/>
                <a:gd name="connsiteY68" fmla="*/ 273452 h 425818"/>
                <a:gd name="connsiteX69" fmla="*/ 58991 w 382760"/>
                <a:gd name="connsiteY69" fmla="*/ 243908 h 425818"/>
                <a:gd name="connsiteX70" fmla="*/ 254287 w 382760"/>
                <a:gd name="connsiteY70" fmla="*/ 243908 h 425818"/>
                <a:gd name="connsiteX71" fmla="*/ 263828 w 382760"/>
                <a:gd name="connsiteY71" fmla="*/ 253449 h 425818"/>
                <a:gd name="connsiteX72" fmla="*/ 254287 w 382760"/>
                <a:gd name="connsiteY72" fmla="*/ 262990 h 425818"/>
                <a:gd name="connsiteX73" fmla="*/ 58991 w 382760"/>
                <a:gd name="connsiteY73" fmla="*/ 262990 h 425818"/>
                <a:gd name="connsiteX74" fmla="*/ 49451 w 382760"/>
                <a:gd name="connsiteY74" fmla="*/ 253449 h 425818"/>
                <a:gd name="connsiteX75" fmla="*/ 58991 w 382760"/>
                <a:gd name="connsiteY75" fmla="*/ 243908 h 425818"/>
                <a:gd name="connsiteX76" fmla="*/ 58991 w 382760"/>
                <a:gd name="connsiteY76" fmla="*/ 190551 h 425818"/>
                <a:gd name="connsiteX77" fmla="*/ 254287 w 382760"/>
                <a:gd name="connsiteY77" fmla="*/ 190551 h 425818"/>
                <a:gd name="connsiteX78" fmla="*/ 263828 w 382760"/>
                <a:gd name="connsiteY78" fmla="*/ 200091 h 425818"/>
                <a:gd name="connsiteX79" fmla="*/ 254287 w 382760"/>
                <a:gd name="connsiteY79" fmla="*/ 209632 h 425818"/>
                <a:gd name="connsiteX80" fmla="*/ 58991 w 382760"/>
                <a:gd name="connsiteY80" fmla="*/ 209632 h 425818"/>
                <a:gd name="connsiteX81" fmla="*/ 49451 w 382760"/>
                <a:gd name="connsiteY81" fmla="*/ 200091 h 425818"/>
                <a:gd name="connsiteX82" fmla="*/ 58991 w 382760"/>
                <a:gd name="connsiteY82" fmla="*/ 190551 h 425818"/>
                <a:gd name="connsiteX83" fmla="*/ 58991 w 382760"/>
                <a:gd name="connsiteY83" fmla="*/ 134344 h 425818"/>
                <a:gd name="connsiteX84" fmla="*/ 151416 w 382760"/>
                <a:gd name="connsiteY84" fmla="*/ 134344 h 425818"/>
                <a:gd name="connsiteX85" fmla="*/ 160913 w 382760"/>
                <a:gd name="connsiteY85" fmla="*/ 143884 h 425818"/>
                <a:gd name="connsiteX86" fmla="*/ 151416 w 382760"/>
                <a:gd name="connsiteY86" fmla="*/ 153425 h 425818"/>
                <a:gd name="connsiteX87" fmla="*/ 58991 w 382760"/>
                <a:gd name="connsiteY87" fmla="*/ 153425 h 425818"/>
                <a:gd name="connsiteX88" fmla="*/ 49451 w 382760"/>
                <a:gd name="connsiteY88" fmla="*/ 143884 h 425818"/>
                <a:gd name="connsiteX89" fmla="*/ 58991 w 382760"/>
                <a:gd name="connsiteY89" fmla="*/ 134344 h 425818"/>
                <a:gd name="connsiteX90" fmla="*/ 328624 w 382760"/>
                <a:gd name="connsiteY90" fmla="*/ 132444 h 425818"/>
                <a:gd name="connsiteX91" fmla="*/ 328624 w 382760"/>
                <a:gd name="connsiteY91" fmla="*/ 244829 h 425818"/>
                <a:gd name="connsiteX92" fmla="*/ 319086 w 382760"/>
                <a:gd name="connsiteY92" fmla="*/ 254369 h 425818"/>
                <a:gd name="connsiteX93" fmla="*/ 309547 w 382760"/>
                <a:gd name="connsiteY93" fmla="*/ 244829 h 425818"/>
                <a:gd name="connsiteX94" fmla="*/ 309547 w 382760"/>
                <a:gd name="connsiteY94" fmla="*/ 141985 h 425818"/>
                <a:gd name="connsiteX95" fmla="*/ 319084 w 382760"/>
                <a:gd name="connsiteY95" fmla="*/ 141985 h 425818"/>
                <a:gd name="connsiteX96" fmla="*/ 328624 w 382760"/>
                <a:gd name="connsiteY96" fmla="*/ 132444 h 425818"/>
                <a:gd name="connsiteX97" fmla="*/ 58991 w 382760"/>
                <a:gd name="connsiteY97" fmla="*/ 74338 h 425818"/>
                <a:gd name="connsiteX98" fmla="*/ 151416 w 382760"/>
                <a:gd name="connsiteY98" fmla="*/ 74338 h 425818"/>
                <a:gd name="connsiteX99" fmla="*/ 160913 w 382760"/>
                <a:gd name="connsiteY99" fmla="*/ 83878 h 425818"/>
                <a:gd name="connsiteX100" fmla="*/ 151416 w 382760"/>
                <a:gd name="connsiteY100" fmla="*/ 93376 h 425818"/>
                <a:gd name="connsiteX101" fmla="*/ 58991 w 382760"/>
                <a:gd name="connsiteY101" fmla="*/ 93376 h 425818"/>
                <a:gd name="connsiteX102" fmla="*/ 49451 w 382760"/>
                <a:gd name="connsiteY102" fmla="*/ 83878 h 425818"/>
                <a:gd name="connsiteX103" fmla="*/ 58991 w 382760"/>
                <a:gd name="connsiteY103" fmla="*/ 74338 h 425818"/>
                <a:gd name="connsiteX104" fmla="*/ 185692 w 382760"/>
                <a:gd name="connsiteY104" fmla="*/ 19078 h 425818"/>
                <a:gd name="connsiteX105" fmla="*/ 190510 w 382760"/>
                <a:gd name="connsiteY105" fmla="*/ 19078 h 425818"/>
                <a:gd name="connsiteX106" fmla="*/ 204773 w 382760"/>
                <a:gd name="connsiteY106" fmla="*/ 33115 h 425818"/>
                <a:gd name="connsiteX107" fmla="*/ 204773 w 382760"/>
                <a:gd name="connsiteY107" fmla="*/ 122904 h 425818"/>
                <a:gd name="connsiteX108" fmla="*/ 296009 w 382760"/>
                <a:gd name="connsiteY108" fmla="*/ 122904 h 425818"/>
                <a:gd name="connsiteX109" fmla="*/ 309547 w 382760"/>
                <a:gd name="connsiteY109" fmla="*/ 136227 h 425818"/>
                <a:gd name="connsiteX110" fmla="*/ 309547 w 382760"/>
                <a:gd name="connsiteY110" fmla="*/ 141985 h 425818"/>
                <a:gd name="connsiteX111" fmla="*/ 195232 w 382760"/>
                <a:gd name="connsiteY111" fmla="*/ 141985 h 425818"/>
                <a:gd name="connsiteX112" fmla="*/ 185692 w 382760"/>
                <a:gd name="connsiteY112" fmla="*/ 132444 h 425818"/>
                <a:gd name="connsiteX113" fmla="*/ 195232 w 382760"/>
                <a:gd name="connsiteY113" fmla="*/ 0 h 425818"/>
                <a:gd name="connsiteX114" fmla="*/ 195258 w 382760"/>
                <a:gd name="connsiteY114" fmla="*/ 0 h 425818"/>
                <a:gd name="connsiteX115" fmla="*/ 201905 w 382760"/>
                <a:gd name="connsiteY115" fmla="*/ 2892 h 425818"/>
                <a:gd name="connsiteX116" fmla="*/ 325732 w 382760"/>
                <a:gd name="connsiteY116" fmla="*/ 125781 h 425818"/>
                <a:gd name="connsiteX117" fmla="*/ 328624 w 382760"/>
                <a:gd name="connsiteY117" fmla="*/ 132429 h 425818"/>
                <a:gd name="connsiteX118" fmla="*/ 328624 w 382760"/>
                <a:gd name="connsiteY118" fmla="*/ 132444 h 425818"/>
                <a:gd name="connsiteX119" fmla="*/ 319084 w 382760"/>
                <a:gd name="connsiteY119" fmla="*/ 122904 h 425818"/>
                <a:gd name="connsiteX120" fmla="*/ 296009 w 382760"/>
                <a:gd name="connsiteY120" fmla="*/ 122904 h 425818"/>
                <a:gd name="connsiteX121" fmla="*/ 204773 w 382760"/>
                <a:gd name="connsiteY121" fmla="*/ 33115 h 425818"/>
                <a:gd name="connsiteX122" fmla="*/ 204773 w 382760"/>
                <a:gd name="connsiteY122" fmla="*/ 9540 h 425818"/>
                <a:gd name="connsiteX123" fmla="*/ 195232 w 382760"/>
                <a:gd name="connsiteY123" fmla="*/ 0 h 425818"/>
                <a:gd name="connsiteX124" fmla="*/ 9495 w 382760"/>
                <a:gd name="connsiteY124" fmla="*/ 0 h 425818"/>
                <a:gd name="connsiteX125" fmla="*/ 195232 w 382760"/>
                <a:gd name="connsiteY125" fmla="*/ 0 h 425818"/>
                <a:gd name="connsiteX126" fmla="*/ 185692 w 382760"/>
                <a:gd name="connsiteY126" fmla="*/ 9540 h 425818"/>
                <a:gd name="connsiteX127" fmla="*/ 185692 w 382760"/>
                <a:gd name="connsiteY127" fmla="*/ 19078 h 425818"/>
                <a:gd name="connsiteX128" fmla="*/ 19034 w 382760"/>
                <a:gd name="connsiteY128" fmla="*/ 19078 h 425818"/>
                <a:gd name="connsiteX129" fmla="*/ 19034 w 382760"/>
                <a:gd name="connsiteY129" fmla="*/ 405833 h 425818"/>
                <a:gd name="connsiteX130" fmla="*/ 278126 w 382760"/>
                <a:gd name="connsiteY130" fmla="*/ 405833 h 425818"/>
                <a:gd name="connsiteX131" fmla="*/ 287665 w 382760"/>
                <a:gd name="connsiteY131" fmla="*/ 415372 h 425818"/>
                <a:gd name="connsiteX132" fmla="*/ 278126 w 382760"/>
                <a:gd name="connsiteY132" fmla="*/ 425818 h 425818"/>
                <a:gd name="connsiteX133" fmla="*/ 9495 w 382760"/>
                <a:gd name="connsiteY133" fmla="*/ 425818 h 425818"/>
                <a:gd name="connsiteX134" fmla="*/ 0 w 382760"/>
                <a:gd name="connsiteY134" fmla="*/ 416322 h 425818"/>
                <a:gd name="connsiteX135" fmla="*/ 0 w 382760"/>
                <a:gd name="connsiteY135" fmla="*/ 9539 h 425818"/>
                <a:gd name="connsiteX136" fmla="*/ 9495 w 382760"/>
                <a:gd name="connsiteY136" fmla="*/ 0 h 42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382760" h="425818">
                  <a:moveTo>
                    <a:pt x="251438" y="374454"/>
                  </a:moveTo>
                  <a:lnTo>
                    <a:pt x="249539" y="379202"/>
                  </a:lnTo>
                  <a:lnTo>
                    <a:pt x="255237" y="378253"/>
                  </a:lnTo>
                  <a:close/>
                  <a:moveTo>
                    <a:pt x="58991" y="357272"/>
                  </a:moveTo>
                  <a:lnTo>
                    <a:pt x="201880" y="357272"/>
                  </a:lnTo>
                  <a:cubicBezTo>
                    <a:pt x="207622" y="357272"/>
                    <a:pt x="211421" y="362064"/>
                    <a:pt x="211421" y="366813"/>
                  </a:cubicBezTo>
                  <a:cubicBezTo>
                    <a:pt x="211421" y="371561"/>
                    <a:pt x="207622" y="376353"/>
                    <a:pt x="201880" y="376353"/>
                  </a:cubicBezTo>
                  <a:lnTo>
                    <a:pt x="58991" y="376353"/>
                  </a:lnTo>
                  <a:cubicBezTo>
                    <a:pt x="53293" y="376353"/>
                    <a:pt x="49451" y="371561"/>
                    <a:pt x="49451" y="366813"/>
                  </a:cubicBezTo>
                  <a:cubicBezTo>
                    <a:pt x="49451" y="362064"/>
                    <a:pt x="54243" y="357272"/>
                    <a:pt x="58991" y="357272"/>
                  </a:cubicBezTo>
                  <a:close/>
                  <a:moveTo>
                    <a:pt x="239820" y="350186"/>
                  </a:moveTo>
                  <a:lnTo>
                    <a:pt x="239094" y="361114"/>
                  </a:lnTo>
                  <a:cubicBezTo>
                    <a:pt x="242891" y="365863"/>
                    <a:pt x="249581" y="365863"/>
                    <a:pt x="253378" y="362064"/>
                  </a:cubicBezTo>
                  <a:lnTo>
                    <a:pt x="260612" y="355484"/>
                  </a:lnTo>
                  <a:lnTo>
                    <a:pt x="274791" y="370639"/>
                  </a:lnTo>
                  <a:lnTo>
                    <a:pt x="267663" y="377302"/>
                  </a:lnTo>
                  <a:cubicBezTo>
                    <a:pt x="262916" y="381101"/>
                    <a:pt x="262916" y="387792"/>
                    <a:pt x="266714" y="391590"/>
                  </a:cubicBezTo>
                  <a:cubicBezTo>
                    <a:pt x="268613" y="393490"/>
                    <a:pt x="271461" y="394439"/>
                    <a:pt x="274352" y="394439"/>
                  </a:cubicBezTo>
                  <a:lnTo>
                    <a:pt x="278013" y="392870"/>
                  </a:lnTo>
                  <a:lnTo>
                    <a:pt x="276217" y="394441"/>
                  </a:lnTo>
                  <a:lnTo>
                    <a:pt x="237149" y="402082"/>
                  </a:lnTo>
                  <a:lnTo>
                    <a:pt x="235250" y="402082"/>
                  </a:lnTo>
                  <a:cubicBezTo>
                    <a:pt x="232401" y="402082"/>
                    <a:pt x="229508" y="401133"/>
                    <a:pt x="227609" y="399190"/>
                  </a:cubicBezTo>
                  <a:cubicBezTo>
                    <a:pt x="225709" y="396341"/>
                    <a:pt x="224760" y="392542"/>
                    <a:pt x="225709" y="389693"/>
                  </a:cubicBezTo>
                  <a:lnTo>
                    <a:pt x="237149" y="352523"/>
                  </a:lnTo>
                  <a:close/>
                  <a:moveTo>
                    <a:pt x="58991" y="302015"/>
                  </a:moveTo>
                  <a:lnTo>
                    <a:pt x="201880" y="302015"/>
                  </a:lnTo>
                  <a:cubicBezTo>
                    <a:pt x="207622" y="302015"/>
                    <a:pt x="211421" y="306807"/>
                    <a:pt x="211421" y="311556"/>
                  </a:cubicBezTo>
                  <a:cubicBezTo>
                    <a:pt x="211421" y="316304"/>
                    <a:pt x="207622" y="321096"/>
                    <a:pt x="201880" y="321096"/>
                  </a:cubicBezTo>
                  <a:lnTo>
                    <a:pt x="58991" y="321096"/>
                  </a:lnTo>
                  <a:cubicBezTo>
                    <a:pt x="53293" y="321096"/>
                    <a:pt x="49451" y="316304"/>
                    <a:pt x="49451" y="311556"/>
                  </a:cubicBezTo>
                  <a:cubicBezTo>
                    <a:pt x="49451" y="306807"/>
                    <a:pt x="54243" y="302015"/>
                    <a:pt x="58991" y="302015"/>
                  </a:cubicBezTo>
                  <a:close/>
                  <a:moveTo>
                    <a:pt x="320960" y="273482"/>
                  </a:moveTo>
                  <a:lnTo>
                    <a:pt x="320013" y="287745"/>
                  </a:lnTo>
                  <a:cubicBezTo>
                    <a:pt x="323810" y="292538"/>
                    <a:pt x="330498" y="292538"/>
                    <a:pt x="334295" y="288695"/>
                  </a:cubicBezTo>
                  <a:lnTo>
                    <a:pt x="342066" y="281654"/>
                  </a:lnTo>
                  <a:lnTo>
                    <a:pt x="355403" y="295943"/>
                  </a:lnTo>
                  <a:lnTo>
                    <a:pt x="347628" y="302987"/>
                  </a:lnTo>
                  <a:cubicBezTo>
                    <a:pt x="342881" y="306830"/>
                    <a:pt x="342881" y="313480"/>
                    <a:pt x="346679" y="317280"/>
                  </a:cubicBezTo>
                  <a:cubicBezTo>
                    <a:pt x="348577" y="319223"/>
                    <a:pt x="351425" y="320173"/>
                    <a:pt x="354273" y="320173"/>
                  </a:cubicBezTo>
                  <a:lnTo>
                    <a:pt x="359455" y="318701"/>
                  </a:lnTo>
                  <a:lnTo>
                    <a:pt x="280998" y="391590"/>
                  </a:lnTo>
                  <a:lnTo>
                    <a:pt x="278013" y="392870"/>
                  </a:lnTo>
                  <a:lnTo>
                    <a:pt x="283815" y="387793"/>
                  </a:lnTo>
                  <a:cubicBezTo>
                    <a:pt x="284764" y="384901"/>
                    <a:pt x="284764" y="381102"/>
                    <a:pt x="281915" y="378253"/>
                  </a:cubicBezTo>
                  <a:lnTo>
                    <a:pt x="274791" y="370639"/>
                  </a:lnTo>
                  <a:lnTo>
                    <a:pt x="340036" y="309659"/>
                  </a:lnTo>
                  <a:lnTo>
                    <a:pt x="326701" y="295371"/>
                  </a:lnTo>
                  <a:lnTo>
                    <a:pt x="260612" y="355484"/>
                  </a:lnTo>
                  <a:lnTo>
                    <a:pt x="254287" y="348725"/>
                  </a:lnTo>
                  <a:cubicBezTo>
                    <a:pt x="251438" y="345875"/>
                    <a:pt x="248589" y="344882"/>
                    <a:pt x="244747" y="345875"/>
                  </a:cubicBezTo>
                  <a:lnTo>
                    <a:pt x="239820" y="350186"/>
                  </a:lnTo>
                  <a:lnTo>
                    <a:pt x="240043" y="346826"/>
                  </a:lnTo>
                  <a:close/>
                  <a:moveTo>
                    <a:pt x="339041" y="257259"/>
                  </a:moveTo>
                  <a:cubicBezTo>
                    <a:pt x="342881" y="253459"/>
                    <a:pt x="349526" y="253459"/>
                    <a:pt x="353323" y="258209"/>
                  </a:cubicBezTo>
                  <a:lnTo>
                    <a:pt x="379989" y="286795"/>
                  </a:lnTo>
                  <a:cubicBezTo>
                    <a:pt x="383829" y="290638"/>
                    <a:pt x="383829" y="297288"/>
                    <a:pt x="379040" y="301087"/>
                  </a:cubicBezTo>
                  <a:lnTo>
                    <a:pt x="360961" y="318273"/>
                  </a:lnTo>
                  <a:lnTo>
                    <a:pt x="359455" y="318701"/>
                  </a:lnTo>
                  <a:lnTo>
                    <a:pt x="361010" y="317257"/>
                  </a:lnTo>
                  <a:cubicBezTo>
                    <a:pt x="365757" y="313458"/>
                    <a:pt x="365757" y="306810"/>
                    <a:pt x="361959" y="302968"/>
                  </a:cubicBezTo>
                  <a:lnTo>
                    <a:pt x="355403" y="295943"/>
                  </a:lnTo>
                  <a:lnTo>
                    <a:pt x="358113" y="293488"/>
                  </a:lnTo>
                  <a:lnTo>
                    <a:pt x="344780" y="279195"/>
                  </a:lnTo>
                  <a:lnTo>
                    <a:pt x="342066" y="281654"/>
                  </a:lnTo>
                  <a:lnTo>
                    <a:pt x="335289" y="274392"/>
                  </a:lnTo>
                  <a:cubicBezTo>
                    <a:pt x="331491" y="269643"/>
                    <a:pt x="324802" y="269643"/>
                    <a:pt x="321004" y="273442"/>
                  </a:cubicBezTo>
                  <a:lnTo>
                    <a:pt x="320960" y="273482"/>
                  </a:lnTo>
                  <a:lnTo>
                    <a:pt x="320962" y="273452"/>
                  </a:lnTo>
                  <a:close/>
                  <a:moveTo>
                    <a:pt x="58991" y="243908"/>
                  </a:moveTo>
                  <a:lnTo>
                    <a:pt x="254287" y="243908"/>
                  </a:lnTo>
                  <a:cubicBezTo>
                    <a:pt x="260029" y="243908"/>
                    <a:pt x="263828" y="248657"/>
                    <a:pt x="263828" y="253449"/>
                  </a:cubicBezTo>
                  <a:cubicBezTo>
                    <a:pt x="263828" y="258198"/>
                    <a:pt x="260029" y="262990"/>
                    <a:pt x="254287" y="262990"/>
                  </a:cubicBezTo>
                  <a:lnTo>
                    <a:pt x="58991" y="262990"/>
                  </a:lnTo>
                  <a:cubicBezTo>
                    <a:pt x="53293" y="262990"/>
                    <a:pt x="49451" y="258198"/>
                    <a:pt x="49451" y="253449"/>
                  </a:cubicBezTo>
                  <a:cubicBezTo>
                    <a:pt x="49451" y="248657"/>
                    <a:pt x="54243" y="243908"/>
                    <a:pt x="58991" y="243908"/>
                  </a:cubicBezTo>
                  <a:close/>
                  <a:moveTo>
                    <a:pt x="58991" y="190551"/>
                  </a:moveTo>
                  <a:lnTo>
                    <a:pt x="254287" y="190551"/>
                  </a:lnTo>
                  <a:cubicBezTo>
                    <a:pt x="260029" y="190551"/>
                    <a:pt x="263828" y="195342"/>
                    <a:pt x="263828" y="200091"/>
                  </a:cubicBezTo>
                  <a:cubicBezTo>
                    <a:pt x="263828" y="204840"/>
                    <a:pt x="260029" y="209632"/>
                    <a:pt x="254287" y="209632"/>
                  </a:cubicBezTo>
                  <a:lnTo>
                    <a:pt x="58991" y="209632"/>
                  </a:lnTo>
                  <a:cubicBezTo>
                    <a:pt x="53293" y="209632"/>
                    <a:pt x="49451" y="204840"/>
                    <a:pt x="49451" y="200091"/>
                  </a:cubicBezTo>
                  <a:cubicBezTo>
                    <a:pt x="49451" y="195342"/>
                    <a:pt x="54243" y="190551"/>
                    <a:pt x="58991" y="190551"/>
                  </a:cubicBezTo>
                  <a:close/>
                  <a:moveTo>
                    <a:pt x="58991" y="134344"/>
                  </a:moveTo>
                  <a:lnTo>
                    <a:pt x="151416" y="134344"/>
                  </a:lnTo>
                  <a:cubicBezTo>
                    <a:pt x="157114" y="134344"/>
                    <a:pt x="160913" y="139135"/>
                    <a:pt x="160913" y="143884"/>
                  </a:cubicBezTo>
                  <a:cubicBezTo>
                    <a:pt x="160913" y="148633"/>
                    <a:pt x="157114" y="153425"/>
                    <a:pt x="151416" y="153425"/>
                  </a:cubicBezTo>
                  <a:lnTo>
                    <a:pt x="58991" y="153425"/>
                  </a:lnTo>
                  <a:cubicBezTo>
                    <a:pt x="53293" y="153425"/>
                    <a:pt x="49451" y="148633"/>
                    <a:pt x="49451" y="143884"/>
                  </a:cubicBezTo>
                  <a:cubicBezTo>
                    <a:pt x="49451" y="139135"/>
                    <a:pt x="54243" y="134344"/>
                    <a:pt x="58991" y="134344"/>
                  </a:cubicBezTo>
                  <a:close/>
                  <a:moveTo>
                    <a:pt x="328624" y="132444"/>
                  </a:moveTo>
                  <a:lnTo>
                    <a:pt x="328624" y="244829"/>
                  </a:lnTo>
                  <a:cubicBezTo>
                    <a:pt x="328624" y="250570"/>
                    <a:pt x="323833" y="254369"/>
                    <a:pt x="319086" y="254369"/>
                  </a:cubicBezTo>
                  <a:cubicBezTo>
                    <a:pt x="314295" y="254369"/>
                    <a:pt x="309547" y="249620"/>
                    <a:pt x="309547" y="244829"/>
                  </a:cubicBezTo>
                  <a:lnTo>
                    <a:pt x="309547" y="141985"/>
                  </a:lnTo>
                  <a:lnTo>
                    <a:pt x="319084" y="141985"/>
                  </a:lnTo>
                  <a:cubicBezTo>
                    <a:pt x="323832" y="141985"/>
                    <a:pt x="328624" y="137193"/>
                    <a:pt x="328624" y="132444"/>
                  </a:cubicBezTo>
                  <a:close/>
                  <a:moveTo>
                    <a:pt x="58991" y="74338"/>
                  </a:moveTo>
                  <a:lnTo>
                    <a:pt x="151416" y="74338"/>
                  </a:lnTo>
                  <a:cubicBezTo>
                    <a:pt x="157114" y="74338"/>
                    <a:pt x="160913" y="79087"/>
                    <a:pt x="160913" y="83878"/>
                  </a:cubicBezTo>
                  <a:cubicBezTo>
                    <a:pt x="160913" y="88627"/>
                    <a:pt x="157114" y="93376"/>
                    <a:pt x="151416" y="93376"/>
                  </a:cubicBezTo>
                  <a:lnTo>
                    <a:pt x="58991" y="93376"/>
                  </a:lnTo>
                  <a:cubicBezTo>
                    <a:pt x="53293" y="93376"/>
                    <a:pt x="49451" y="88627"/>
                    <a:pt x="49451" y="83878"/>
                  </a:cubicBezTo>
                  <a:cubicBezTo>
                    <a:pt x="49451" y="79087"/>
                    <a:pt x="54243" y="74338"/>
                    <a:pt x="58991" y="74338"/>
                  </a:cubicBezTo>
                  <a:close/>
                  <a:moveTo>
                    <a:pt x="185692" y="19078"/>
                  </a:moveTo>
                  <a:lnTo>
                    <a:pt x="190510" y="19078"/>
                  </a:lnTo>
                  <a:lnTo>
                    <a:pt x="204773" y="33115"/>
                  </a:lnTo>
                  <a:lnTo>
                    <a:pt x="204773" y="122904"/>
                  </a:lnTo>
                  <a:lnTo>
                    <a:pt x="296009" y="122904"/>
                  </a:lnTo>
                  <a:lnTo>
                    <a:pt x="309547" y="136227"/>
                  </a:lnTo>
                  <a:lnTo>
                    <a:pt x="309547" y="141985"/>
                  </a:lnTo>
                  <a:lnTo>
                    <a:pt x="195232" y="141985"/>
                  </a:lnTo>
                  <a:cubicBezTo>
                    <a:pt x="189491" y="141985"/>
                    <a:pt x="185692" y="137193"/>
                    <a:pt x="185692" y="132444"/>
                  </a:cubicBezTo>
                  <a:close/>
                  <a:moveTo>
                    <a:pt x="195232" y="0"/>
                  </a:moveTo>
                  <a:lnTo>
                    <a:pt x="195258" y="0"/>
                  </a:lnTo>
                  <a:cubicBezTo>
                    <a:pt x="198107" y="0"/>
                    <a:pt x="200006" y="993"/>
                    <a:pt x="201905" y="2892"/>
                  </a:cubicBezTo>
                  <a:lnTo>
                    <a:pt x="325732" y="125781"/>
                  </a:lnTo>
                  <a:cubicBezTo>
                    <a:pt x="327631" y="127680"/>
                    <a:pt x="328624" y="130529"/>
                    <a:pt x="328624" y="132429"/>
                  </a:cubicBezTo>
                  <a:lnTo>
                    <a:pt x="328624" y="132444"/>
                  </a:lnTo>
                  <a:cubicBezTo>
                    <a:pt x="328624" y="127696"/>
                    <a:pt x="324782" y="122904"/>
                    <a:pt x="319084" y="122904"/>
                  </a:cubicBezTo>
                  <a:lnTo>
                    <a:pt x="296009" y="122904"/>
                  </a:lnTo>
                  <a:lnTo>
                    <a:pt x="204773" y="33115"/>
                  </a:lnTo>
                  <a:lnTo>
                    <a:pt x="204773" y="9540"/>
                  </a:lnTo>
                  <a:cubicBezTo>
                    <a:pt x="204773" y="4792"/>
                    <a:pt x="199981" y="0"/>
                    <a:pt x="195232" y="0"/>
                  </a:cubicBezTo>
                  <a:close/>
                  <a:moveTo>
                    <a:pt x="9495" y="0"/>
                  </a:moveTo>
                  <a:lnTo>
                    <a:pt x="195232" y="0"/>
                  </a:lnTo>
                  <a:cubicBezTo>
                    <a:pt x="190484" y="0"/>
                    <a:pt x="185692" y="3842"/>
                    <a:pt x="185692" y="9540"/>
                  </a:cubicBezTo>
                  <a:lnTo>
                    <a:pt x="185692" y="19078"/>
                  </a:lnTo>
                  <a:lnTo>
                    <a:pt x="19034" y="19078"/>
                  </a:lnTo>
                  <a:lnTo>
                    <a:pt x="19034" y="405833"/>
                  </a:lnTo>
                  <a:lnTo>
                    <a:pt x="278126" y="405833"/>
                  </a:lnTo>
                  <a:cubicBezTo>
                    <a:pt x="283823" y="405833"/>
                    <a:pt x="287665" y="410581"/>
                    <a:pt x="287665" y="415372"/>
                  </a:cubicBezTo>
                  <a:cubicBezTo>
                    <a:pt x="287665" y="420121"/>
                    <a:pt x="283823" y="425818"/>
                    <a:pt x="278126" y="425818"/>
                  </a:cubicBezTo>
                  <a:lnTo>
                    <a:pt x="9495" y="425818"/>
                  </a:lnTo>
                  <a:cubicBezTo>
                    <a:pt x="3798" y="425818"/>
                    <a:pt x="0" y="421070"/>
                    <a:pt x="0" y="416322"/>
                  </a:cubicBezTo>
                  <a:lnTo>
                    <a:pt x="0" y="9539"/>
                  </a:lnTo>
                  <a:cubicBezTo>
                    <a:pt x="0" y="3841"/>
                    <a:pt x="4748" y="0"/>
                    <a:pt x="9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cxnSp>
        <p:nvCxnSpPr>
          <p:cNvPr id="15" name="直接连接符 14"/>
          <p:cNvCxnSpPr/>
          <p:nvPr/>
        </p:nvCxnSpPr>
        <p:spPr>
          <a:xfrm flipV="1">
            <a:off x="4064635" y="2734310"/>
            <a:ext cx="2045335" cy="819150"/>
          </a:xfrm>
          <a:prstGeom prst="line">
            <a:avLst/>
          </a:prstGeom>
          <a:ln>
            <a:solidFill>
              <a:srgbClr val="00D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7"/>
          <p:cNvGrpSpPr/>
          <p:nvPr/>
        </p:nvGrpSpPr>
        <p:grpSpPr>
          <a:xfrm>
            <a:off x="6051550" y="2210435"/>
            <a:ext cx="793750" cy="793750"/>
            <a:chOff x="1977" y="3712"/>
            <a:chExt cx="1250" cy="1250"/>
          </a:xfrm>
        </p:grpSpPr>
        <p:sp>
          <p:nvSpPr>
            <p:cNvPr id="20" name="椭圆 19"/>
            <p:cNvSpPr/>
            <p:nvPr/>
          </p:nvSpPr>
          <p:spPr>
            <a:xfrm>
              <a:off x="1977" y="3712"/>
              <a:ext cx="1250" cy="125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iconfont-11117-5703301"/>
            <p:cNvSpPr>
              <a:spLocks noChangeAspect="1"/>
            </p:cNvSpPr>
            <p:nvPr/>
          </p:nvSpPr>
          <p:spPr bwMode="auto">
            <a:xfrm>
              <a:off x="2248" y="4064"/>
              <a:ext cx="706" cy="544"/>
            </a:xfrm>
            <a:custGeom>
              <a:avLst/>
              <a:gdLst>
                <a:gd name="connsiteX0" fmla="*/ 0 w 375288"/>
                <a:gd name="connsiteY0" fmla="*/ 16184 h 289603"/>
                <a:gd name="connsiteX1" fmla="*/ 189565 w 375288"/>
                <a:gd name="connsiteY1" fmla="*/ 172448 h 289603"/>
                <a:gd name="connsiteX2" fmla="*/ 375288 w 375288"/>
                <a:gd name="connsiteY2" fmla="*/ 17134 h 289603"/>
                <a:gd name="connsiteX3" fmla="*/ 375288 w 375288"/>
                <a:gd name="connsiteY3" fmla="*/ 289603 h 289603"/>
                <a:gd name="connsiteX4" fmla="*/ 0 w 375288"/>
                <a:gd name="connsiteY4" fmla="*/ 289603 h 289603"/>
                <a:gd name="connsiteX5" fmla="*/ 20050 w 375288"/>
                <a:gd name="connsiteY5" fmla="*/ 0 h 289603"/>
                <a:gd name="connsiteX6" fmla="*/ 355328 w 375288"/>
                <a:gd name="connsiteY6" fmla="*/ 0 h 289603"/>
                <a:gd name="connsiteX7" fmla="*/ 189588 w 375288"/>
                <a:gd name="connsiteY7" fmla="*/ 139092 h 2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288" h="289603">
                  <a:moveTo>
                    <a:pt x="0" y="16184"/>
                  </a:moveTo>
                  <a:lnTo>
                    <a:pt x="189565" y="172448"/>
                  </a:lnTo>
                  <a:lnTo>
                    <a:pt x="375288" y="17134"/>
                  </a:lnTo>
                  <a:lnTo>
                    <a:pt x="375288" y="289603"/>
                  </a:lnTo>
                  <a:lnTo>
                    <a:pt x="0" y="289603"/>
                  </a:lnTo>
                  <a:close/>
                  <a:moveTo>
                    <a:pt x="20050" y="0"/>
                  </a:moveTo>
                  <a:lnTo>
                    <a:pt x="355328" y="0"/>
                  </a:lnTo>
                  <a:lnTo>
                    <a:pt x="189588" y="1390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cxnSp>
        <p:nvCxnSpPr>
          <p:cNvPr id="22" name="直接连接符 21"/>
          <p:cNvCxnSpPr/>
          <p:nvPr/>
        </p:nvCxnSpPr>
        <p:spPr>
          <a:xfrm>
            <a:off x="6603365" y="2447290"/>
            <a:ext cx="1951355" cy="1222375"/>
          </a:xfrm>
          <a:prstGeom prst="line">
            <a:avLst/>
          </a:prstGeom>
          <a:ln>
            <a:solidFill>
              <a:srgbClr val="00D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7"/>
          <p:cNvGrpSpPr/>
          <p:nvPr/>
        </p:nvGrpSpPr>
        <p:grpSpPr>
          <a:xfrm>
            <a:off x="8522970" y="3278505"/>
            <a:ext cx="793750" cy="793750"/>
            <a:chOff x="1977" y="3712"/>
            <a:chExt cx="1250" cy="1250"/>
          </a:xfrm>
        </p:grpSpPr>
        <p:sp>
          <p:nvSpPr>
            <p:cNvPr id="27" name="椭圆 26"/>
            <p:cNvSpPr/>
            <p:nvPr/>
          </p:nvSpPr>
          <p:spPr>
            <a:xfrm>
              <a:off x="1977" y="3712"/>
              <a:ext cx="1250" cy="125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iconfont-11117-5703301"/>
            <p:cNvSpPr>
              <a:spLocks noChangeAspect="1"/>
            </p:cNvSpPr>
            <p:nvPr/>
          </p:nvSpPr>
          <p:spPr bwMode="auto">
            <a:xfrm>
              <a:off x="2291" y="3983"/>
              <a:ext cx="618" cy="706"/>
            </a:xfrm>
            <a:custGeom>
              <a:avLst/>
              <a:gdLst>
                <a:gd name="connsiteX0" fmla="*/ 249745 w 308754"/>
                <a:gd name="connsiteY0" fmla="*/ 314418 h 352630"/>
                <a:gd name="connsiteX1" fmla="*/ 268777 w 308754"/>
                <a:gd name="connsiteY1" fmla="*/ 314418 h 352630"/>
                <a:gd name="connsiteX2" fmla="*/ 268777 w 308754"/>
                <a:gd name="connsiteY2" fmla="*/ 338732 h 352630"/>
                <a:gd name="connsiteX3" fmla="*/ 259282 w 308754"/>
                <a:gd name="connsiteY3" fmla="*/ 348271 h 352630"/>
                <a:gd name="connsiteX4" fmla="*/ 249745 w 308754"/>
                <a:gd name="connsiteY4" fmla="*/ 338732 h 352630"/>
                <a:gd name="connsiteX5" fmla="*/ 268777 w 308754"/>
                <a:gd name="connsiteY5" fmla="*/ 295348 h 352630"/>
                <a:gd name="connsiteX6" fmla="*/ 299217 w 308754"/>
                <a:gd name="connsiteY6" fmla="*/ 295348 h 352630"/>
                <a:gd name="connsiteX7" fmla="*/ 308754 w 308754"/>
                <a:gd name="connsiteY7" fmla="*/ 304862 h 352630"/>
                <a:gd name="connsiteX8" fmla="*/ 299217 w 308754"/>
                <a:gd name="connsiteY8" fmla="*/ 314418 h 352630"/>
                <a:gd name="connsiteX9" fmla="*/ 268777 w 308754"/>
                <a:gd name="connsiteY9" fmla="*/ 314418 h 352630"/>
                <a:gd name="connsiteX10" fmla="*/ 218177 w 308754"/>
                <a:gd name="connsiteY10" fmla="*/ 295348 h 352630"/>
                <a:gd name="connsiteX11" fmla="*/ 249745 w 308754"/>
                <a:gd name="connsiteY11" fmla="*/ 295348 h 352630"/>
                <a:gd name="connsiteX12" fmla="*/ 249745 w 308754"/>
                <a:gd name="connsiteY12" fmla="*/ 314418 h 352630"/>
                <a:gd name="connsiteX13" fmla="*/ 218177 w 308754"/>
                <a:gd name="connsiteY13" fmla="*/ 314418 h 352630"/>
                <a:gd name="connsiteX14" fmla="*/ 208683 w 308754"/>
                <a:gd name="connsiteY14" fmla="*/ 304862 h 352630"/>
                <a:gd name="connsiteX15" fmla="*/ 218177 w 308754"/>
                <a:gd name="connsiteY15" fmla="*/ 295348 h 352630"/>
                <a:gd name="connsiteX16" fmla="*/ 50447 w 308754"/>
                <a:gd name="connsiteY16" fmla="*/ 292594 h 352630"/>
                <a:gd name="connsiteX17" fmla="*/ 167709 w 308754"/>
                <a:gd name="connsiteY17" fmla="*/ 292594 h 352630"/>
                <a:gd name="connsiteX18" fmla="*/ 177204 w 308754"/>
                <a:gd name="connsiteY18" fmla="*/ 302091 h 352630"/>
                <a:gd name="connsiteX19" fmla="*/ 167709 w 308754"/>
                <a:gd name="connsiteY19" fmla="*/ 311631 h 352630"/>
                <a:gd name="connsiteX20" fmla="*/ 50447 w 308754"/>
                <a:gd name="connsiteY20" fmla="*/ 311631 h 352630"/>
                <a:gd name="connsiteX21" fmla="*/ 40909 w 308754"/>
                <a:gd name="connsiteY21" fmla="*/ 302091 h 352630"/>
                <a:gd name="connsiteX22" fmla="*/ 50447 w 308754"/>
                <a:gd name="connsiteY22" fmla="*/ 292594 h 352630"/>
                <a:gd name="connsiteX23" fmla="*/ 249745 w 308754"/>
                <a:gd name="connsiteY23" fmla="*/ 291500 h 352630"/>
                <a:gd name="connsiteX24" fmla="*/ 268777 w 308754"/>
                <a:gd name="connsiteY24" fmla="*/ 291500 h 352630"/>
                <a:gd name="connsiteX25" fmla="*/ 268777 w 308754"/>
                <a:gd name="connsiteY25" fmla="*/ 295348 h 352630"/>
                <a:gd name="connsiteX26" fmla="*/ 249745 w 308754"/>
                <a:gd name="connsiteY26" fmla="*/ 295348 h 352630"/>
                <a:gd name="connsiteX27" fmla="*/ 277634 w 308754"/>
                <a:gd name="connsiteY27" fmla="*/ 272430 h 352630"/>
                <a:gd name="connsiteX28" fmla="*/ 299217 w 308754"/>
                <a:gd name="connsiteY28" fmla="*/ 272430 h 352630"/>
                <a:gd name="connsiteX29" fmla="*/ 308754 w 308754"/>
                <a:gd name="connsiteY29" fmla="*/ 281987 h 352630"/>
                <a:gd name="connsiteX30" fmla="*/ 299217 w 308754"/>
                <a:gd name="connsiteY30" fmla="*/ 291500 h 352630"/>
                <a:gd name="connsiteX31" fmla="*/ 268777 w 308754"/>
                <a:gd name="connsiteY31" fmla="*/ 291500 h 352630"/>
                <a:gd name="connsiteX32" fmla="*/ 268777 w 308754"/>
                <a:gd name="connsiteY32" fmla="*/ 281691 h 352630"/>
                <a:gd name="connsiteX33" fmla="*/ 255274 w 308754"/>
                <a:gd name="connsiteY33" fmla="*/ 272430 h 352630"/>
                <a:gd name="connsiteX34" fmla="*/ 263272 w 308754"/>
                <a:gd name="connsiteY34" fmla="*/ 272430 h 352630"/>
                <a:gd name="connsiteX35" fmla="*/ 268777 w 308754"/>
                <a:gd name="connsiteY35" fmla="*/ 277961 h 352630"/>
                <a:gd name="connsiteX36" fmla="*/ 268777 w 308754"/>
                <a:gd name="connsiteY36" fmla="*/ 281691 h 352630"/>
                <a:gd name="connsiteX37" fmla="*/ 266037 w 308754"/>
                <a:gd name="connsiteY37" fmla="*/ 284556 h 352630"/>
                <a:gd name="connsiteX38" fmla="*/ 259303 w 308754"/>
                <a:gd name="connsiteY38" fmla="*/ 287535 h 352630"/>
                <a:gd name="connsiteX39" fmla="*/ 252526 w 308754"/>
                <a:gd name="connsiteY39" fmla="*/ 284772 h 352630"/>
                <a:gd name="connsiteX40" fmla="*/ 249745 w 308754"/>
                <a:gd name="connsiteY40" fmla="*/ 281989 h 352630"/>
                <a:gd name="connsiteX41" fmla="*/ 249745 w 308754"/>
                <a:gd name="connsiteY41" fmla="*/ 277961 h 352630"/>
                <a:gd name="connsiteX42" fmla="*/ 218177 w 308754"/>
                <a:gd name="connsiteY42" fmla="*/ 272430 h 352630"/>
                <a:gd name="connsiteX43" fmla="*/ 240189 w 308754"/>
                <a:gd name="connsiteY43" fmla="*/ 272430 h 352630"/>
                <a:gd name="connsiteX44" fmla="*/ 249745 w 308754"/>
                <a:gd name="connsiteY44" fmla="*/ 281989 h 352630"/>
                <a:gd name="connsiteX45" fmla="*/ 249745 w 308754"/>
                <a:gd name="connsiteY45" fmla="*/ 291500 h 352630"/>
                <a:gd name="connsiteX46" fmla="*/ 218177 w 308754"/>
                <a:gd name="connsiteY46" fmla="*/ 291500 h 352630"/>
                <a:gd name="connsiteX47" fmla="*/ 208683 w 308754"/>
                <a:gd name="connsiteY47" fmla="*/ 281987 h 352630"/>
                <a:gd name="connsiteX48" fmla="*/ 218177 w 308754"/>
                <a:gd name="connsiteY48" fmla="*/ 272430 h 352630"/>
                <a:gd name="connsiteX49" fmla="*/ 50447 w 308754"/>
                <a:gd name="connsiteY49" fmla="*/ 247440 h 352630"/>
                <a:gd name="connsiteX50" fmla="*/ 167709 w 308754"/>
                <a:gd name="connsiteY50" fmla="*/ 247440 h 352630"/>
                <a:gd name="connsiteX51" fmla="*/ 177204 w 308754"/>
                <a:gd name="connsiteY51" fmla="*/ 256937 h 352630"/>
                <a:gd name="connsiteX52" fmla="*/ 167709 w 308754"/>
                <a:gd name="connsiteY52" fmla="*/ 266477 h 352630"/>
                <a:gd name="connsiteX53" fmla="*/ 50447 w 308754"/>
                <a:gd name="connsiteY53" fmla="*/ 266477 h 352630"/>
                <a:gd name="connsiteX54" fmla="*/ 40909 w 308754"/>
                <a:gd name="connsiteY54" fmla="*/ 256937 h 352630"/>
                <a:gd name="connsiteX55" fmla="*/ 50447 w 308754"/>
                <a:gd name="connsiteY55" fmla="*/ 247440 h 352630"/>
                <a:gd name="connsiteX56" fmla="*/ 299705 w 308754"/>
                <a:gd name="connsiteY56" fmla="*/ 235633 h 352630"/>
                <a:gd name="connsiteX57" fmla="*/ 299489 w 308754"/>
                <a:gd name="connsiteY57" fmla="*/ 249580 h 352630"/>
                <a:gd name="connsiteX58" fmla="*/ 277634 w 308754"/>
                <a:gd name="connsiteY58" fmla="*/ 272430 h 352630"/>
                <a:gd name="connsiteX59" fmla="*/ 263272 w 308754"/>
                <a:gd name="connsiteY59" fmla="*/ 272430 h 352630"/>
                <a:gd name="connsiteX60" fmla="*/ 259282 w 308754"/>
                <a:gd name="connsiteY60" fmla="*/ 268422 h 352630"/>
                <a:gd name="connsiteX61" fmla="*/ 255274 w 308754"/>
                <a:gd name="connsiteY61" fmla="*/ 272430 h 352630"/>
                <a:gd name="connsiteX62" fmla="*/ 240189 w 308754"/>
                <a:gd name="connsiteY62" fmla="*/ 272430 h 352630"/>
                <a:gd name="connsiteX63" fmla="*/ 217563 w 308754"/>
                <a:gd name="connsiteY63" fmla="*/ 249796 h 352630"/>
                <a:gd name="connsiteX64" fmla="*/ 217563 w 308754"/>
                <a:gd name="connsiteY64" fmla="*/ 236238 h 352630"/>
                <a:gd name="connsiteX65" fmla="*/ 230987 w 308754"/>
                <a:gd name="connsiteY65" fmla="*/ 236238 h 352630"/>
                <a:gd name="connsiteX66" fmla="*/ 259562 w 308754"/>
                <a:gd name="connsiteY66" fmla="*/ 264822 h 352630"/>
                <a:gd name="connsiteX67" fmla="*/ 285763 w 308754"/>
                <a:gd name="connsiteY67" fmla="*/ 236453 h 352630"/>
                <a:gd name="connsiteX68" fmla="*/ 299705 w 308754"/>
                <a:gd name="connsiteY68" fmla="*/ 235633 h 352630"/>
                <a:gd name="connsiteX69" fmla="*/ 50447 w 308754"/>
                <a:gd name="connsiteY69" fmla="*/ 200257 h 352630"/>
                <a:gd name="connsiteX70" fmla="*/ 218161 w 308754"/>
                <a:gd name="connsiteY70" fmla="*/ 200257 h 352630"/>
                <a:gd name="connsiteX71" fmla="*/ 227699 w 308754"/>
                <a:gd name="connsiteY71" fmla="*/ 209797 h 352630"/>
                <a:gd name="connsiteX72" fmla="*/ 218161 w 308754"/>
                <a:gd name="connsiteY72" fmla="*/ 219337 h 352630"/>
                <a:gd name="connsiteX73" fmla="*/ 50447 w 308754"/>
                <a:gd name="connsiteY73" fmla="*/ 219337 h 352630"/>
                <a:gd name="connsiteX74" fmla="*/ 40909 w 308754"/>
                <a:gd name="connsiteY74" fmla="*/ 209797 h 352630"/>
                <a:gd name="connsiteX75" fmla="*/ 50447 w 308754"/>
                <a:gd name="connsiteY75" fmla="*/ 200257 h 352630"/>
                <a:gd name="connsiteX76" fmla="*/ 50447 w 308754"/>
                <a:gd name="connsiteY76" fmla="*/ 156269 h 352630"/>
                <a:gd name="connsiteX77" fmla="*/ 218161 w 308754"/>
                <a:gd name="connsiteY77" fmla="*/ 156269 h 352630"/>
                <a:gd name="connsiteX78" fmla="*/ 227699 w 308754"/>
                <a:gd name="connsiteY78" fmla="*/ 165766 h 352630"/>
                <a:gd name="connsiteX79" fmla="*/ 218161 w 308754"/>
                <a:gd name="connsiteY79" fmla="*/ 175306 h 352630"/>
                <a:gd name="connsiteX80" fmla="*/ 50447 w 308754"/>
                <a:gd name="connsiteY80" fmla="*/ 175306 h 352630"/>
                <a:gd name="connsiteX81" fmla="*/ 40909 w 308754"/>
                <a:gd name="connsiteY81" fmla="*/ 165766 h 352630"/>
                <a:gd name="connsiteX82" fmla="*/ 50447 w 308754"/>
                <a:gd name="connsiteY82" fmla="*/ 156269 h 352630"/>
                <a:gd name="connsiteX83" fmla="*/ 272790 w 308754"/>
                <a:gd name="connsiteY83" fmla="*/ 110519 h 352630"/>
                <a:gd name="connsiteX84" fmla="*/ 272790 w 308754"/>
                <a:gd name="connsiteY84" fmla="*/ 209765 h 352630"/>
                <a:gd name="connsiteX85" fmla="*/ 263253 w 308754"/>
                <a:gd name="connsiteY85" fmla="*/ 219304 h 352630"/>
                <a:gd name="connsiteX86" fmla="*/ 253758 w 308754"/>
                <a:gd name="connsiteY86" fmla="*/ 209765 h 352630"/>
                <a:gd name="connsiteX87" fmla="*/ 253758 w 308754"/>
                <a:gd name="connsiteY87" fmla="*/ 119749 h 352630"/>
                <a:gd name="connsiteX88" fmla="*/ 263219 w 308754"/>
                <a:gd name="connsiteY88" fmla="*/ 119749 h 352630"/>
                <a:gd name="connsiteX89" fmla="*/ 263521 w 308754"/>
                <a:gd name="connsiteY89" fmla="*/ 119749 h 352630"/>
                <a:gd name="connsiteX90" fmla="*/ 50447 w 308754"/>
                <a:gd name="connsiteY90" fmla="*/ 110122 h 352630"/>
                <a:gd name="connsiteX91" fmla="*/ 125888 w 308754"/>
                <a:gd name="connsiteY91" fmla="*/ 110122 h 352630"/>
                <a:gd name="connsiteX92" fmla="*/ 135426 w 308754"/>
                <a:gd name="connsiteY92" fmla="*/ 119662 h 352630"/>
                <a:gd name="connsiteX93" fmla="*/ 125888 w 308754"/>
                <a:gd name="connsiteY93" fmla="*/ 129202 h 352630"/>
                <a:gd name="connsiteX94" fmla="*/ 50447 w 308754"/>
                <a:gd name="connsiteY94" fmla="*/ 129202 h 352630"/>
                <a:gd name="connsiteX95" fmla="*/ 40909 w 308754"/>
                <a:gd name="connsiteY95" fmla="*/ 119662 h 352630"/>
                <a:gd name="connsiteX96" fmla="*/ 50447 w 308754"/>
                <a:gd name="connsiteY96" fmla="*/ 110122 h 352630"/>
                <a:gd name="connsiteX97" fmla="*/ 272617 w 308754"/>
                <a:gd name="connsiteY97" fmla="*/ 109809 h 352630"/>
                <a:gd name="connsiteX98" fmla="*/ 273059 w 308754"/>
                <a:gd name="connsiteY98" fmla="*/ 110252 h 352630"/>
                <a:gd name="connsiteX99" fmla="*/ 272790 w 308754"/>
                <a:gd name="connsiteY99" fmla="*/ 110519 h 352630"/>
                <a:gd name="connsiteX100" fmla="*/ 272790 w 308754"/>
                <a:gd name="connsiteY100" fmla="*/ 110235 h 352630"/>
                <a:gd name="connsiteX101" fmla="*/ 50447 w 308754"/>
                <a:gd name="connsiteY101" fmla="*/ 60781 h 352630"/>
                <a:gd name="connsiteX102" fmla="*/ 125888 w 308754"/>
                <a:gd name="connsiteY102" fmla="*/ 60781 h 352630"/>
                <a:gd name="connsiteX103" fmla="*/ 135426 w 308754"/>
                <a:gd name="connsiteY103" fmla="*/ 70321 h 352630"/>
                <a:gd name="connsiteX104" fmla="*/ 125888 w 308754"/>
                <a:gd name="connsiteY104" fmla="*/ 79861 h 352630"/>
                <a:gd name="connsiteX105" fmla="*/ 50447 w 308754"/>
                <a:gd name="connsiteY105" fmla="*/ 79861 h 352630"/>
                <a:gd name="connsiteX106" fmla="*/ 40909 w 308754"/>
                <a:gd name="connsiteY106" fmla="*/ 70321 h 352630"/>
                <a:gd name="connsiteX107" fmla="*/ 50447 w 308754"/>
                <a:gd name="connsiteY107" fmla="*/ 60781 h 352630"/>
                <a:gd name="connsiteX108" fmla="*/ 152345 w 308754"/>
                <a:gd name="connsiteY108" fmla="*/ 19250 h 352630"/>
                <a:gd name="connsiteX109" fmla="*/ 157736 w 308754"/>
                <a:gd name="connsiteY109" fmla="*/ 19250 h 352630"/>
                <a:gd name="connsiteX110" fmla="*/ 171421 w 308754"/>
                <a:gd name="connsiteY110" fmla="*/ 32826 h 352630"/>
                <a:gd name="connsiteX111" fmla="*/ 171421 w 308754"/>
                <a:gd name="connsiteY111" fmla="*/ 100711 h 352630"/>
                <a:gd name="connsiteX112" fmla="*/ 239851 w 308754"/>
                <a:gd name="connsiteY112" fmla="*/ 100711 h 352630"/>
                <a:gd name="connsiteX113" fmla="*/ 253758 w 308754"/>
                <a:gd name="connsiteY113" fmla="*/ 114508 h 352630"/>
                <a:gd name="connsiteX114" fmla="*/ 253758 w 308754"/>
                <a:gd name="connsiteY114" fmla="*/ 119749 h 352630"/>
                <a:gd name="connsiteX115" fmla="*/ 161883 w 308754"/>
                <a:gd name="connsiteY115" fmla="*/ 119749 h 352630"/>
                <a:gd name="connsiteX116" fmla="*/ 152345 w 308754"/>
                <a:gd name="connsiteY116" fmla="*/ 110252 h 352630"/>
                <a:gd name="connsiteX117" fmla="*/ 161883 w 308754"/>
                <a:gd name="connsiteY117" fmla="*/ 0 h 352630"/>
                <a:gd name="connsiteX118" fmla="*/ 161922 w 308754"/>
                <a:gd name="connsiteY118" fmla="*/ 0 h 352630"/>
                <a:gd name="connsiteX119" fmla="*/ 168611 w 308754"/>
                <a:gd name="connsiteY119" fmla="*/ 2762 h 352630"/>
                <a:gd name="connsiteX120" fmla="*/ 270028 w 308754"/>
                <a:gd name="connsiteY120" fmla="*/ 103458 h 352630"/>
                <a:gd name="connsiteX121" fmla="*/ 272617 w 308754"/>
                <a:gd name="connsiteY121" fmla="*/ 109809 h 352630"/>
                <a:gd name="connsiteX122" fmla="*/ 263521 w 308754"/>
                <a:gd name="connsiteY122" fmla="*/ 100711 h 352630"/>
                <a:gd name="connsiteX123" fmla="*/ 239851 w 308754"/>
                <a:gd name="connsiteY123" fmla="*/ 100711 h 352630"/>
                <a:gd name="connsiteX124" fmla="*/ 171421 w 308754"/>
                <a:gd name="connsiteY124" fmla="*/ 32826 h 352630"/>
                <a:gd name="connsiteX125" fmla="*/ 171421 w 308754"/>
                <a:gd name="connsiteY125" fmla="*/ 9540 h 352630"/>
                <a:gd name="connsiteX126" fmla="*/ 161883 w 308754"/>
                <a:gd name="connsiteY126" fmla="*/ 0 h 352630"/>
                <a:gd name="connsiteX127" fmla="*/ 9537 w 308754"/>
                <a:gd name="connsiteY127" fmla="*/ 0 h 352630"/>
                <a:gd name="connsiteX128" fmla="*/ 161883 w 308754"/>
                <a:gd name="connsiteY128" fmla="*/ 0 h 352630"/>
                <a:gd name="connsiteX129" fmla="*/ 152345 w 308754"/>
                <a:gd name="connsiteY129" fmla="*/ 9540 h 352630"/>
                <a:gd name="connsiteX130" fmla="*/ 152345 w 308754"/>
                <a:gd name="connsiteY130" fmla="*/ 19250 h 352630"/>
                <a:gd name="connsiteX131" fmla="*/ 19075 w 308754"/>
                <a:gd name="connsiteY131" fmla="*/ 19250 h 352630"/>
                <a:gd name="connsiteX132" fmla="*/ 19075 w 308754"/>
                <a:gd name="connsiteY132" fmla="*/ 333596 h 352630"/>
                <a:gd name="connsiteX133" fmla="*/ 196404 w 308754"/>
                <a:gd name="connsiteY133" fmla="*/ 333596 h 352630"/>
                <a:gd name="connsiteX134" fmla="*/ 205941 w 308754"/>
                <a:gd name="connsiteY134" fmla="*/ 343091 h 352630"/>
                <a:gd name="connsiteX135" fmla="*/ 196404 w 308754"/>
                <a:gd name="connsiteY135" fmla="*/ 352630 h 352630"/>
                <a:gd name="connsiteX136" fmla="*/ 196404 w 308754"/>
                <a:gd name="connsiteY136" fmla="*/ 352457 h 352630"/>
                <a:gd name="connsiteX137" fmla="*/ 9537 w 308754"/>
                <a:gd name="connsiteY137" fmla="*/ 352457 h 352630"/>
                <a:gd name="connsiteX138" fmla="*/ 0 w 308754"/>
                <a:gd name="connsiteY138" fmla="*/ 342919 h 352630"/>
                <a:gd name="connsiteX139" fmla="*/ 0 w 308754"/>
                <a:gd name="connsiteY139" fmla="*/ 9539 h 352630"/>
                <a:gd name="connsiteX140" fmla="*/ 9537 w 308754"/>
                <a:gd name="connsiteY140" fmla="*/ 0 h 35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08754" h="352630">
                  <a:moveTo>
                    <a:pt x="249745" y="314418"/>
                  </a:moveTo>
                  <a:lnTo>
                    <a:pt x="268777" y="314418"/>
                  </a:lnTo>
                  <a:lnTo>
                    <a:pt x="268777" y="338732"/>
                  </a:lnTo>
                  <a:cubicBezTo>
                    <a:pt x="268777" y="343998"/>
                    <a:pt x="264504" y="348271"/>
                    <a:pt x="259282" y="348271"/>
                  </a:cubicBezTo>
                  <a:cubicBezTo>
                    <a:pt x="254017" y="348271"/>
                    <a:pt x="249745" y="343998"/>
                    <a:pt x="249745" y="338732"/>
                  </a:cubicBezTo>
                  <a:close/>
                  <a:moveTo>
                    <a:pt x="268777" y="295348"/>
                  </a:moveTo>
                  <a:lnTo>
                    <a:pt x="299217" y="295348"/>
                  </a:lnTo>
                  <a:cubicBezTo>
                    <a:pt x="304482" y="295348"/>
                    <a:pt x="308754" y="299586"/>
                    <a:pt x="308754" y="304862"/>
                  </a:cubicBezTo>
                  <a:cubicBezTo>
                    <a:pt x="308754" y="310137"/>
                    <a:pt x="304482" y="314418"/>
                    <a:pt x="299217" y="314418"/>
                  </a:cubicBezTo>
                  <a:lnTo>
                    <a:pt x="268777" y="314418"/>
                  </a:lnTo>
                  <a:close/>
                  <a:moveTo>
                    <a:pt x="218177" y="295348"/>
                  </a:moveTo>
                  <a:lnTo>
                    <a:pt x="249745" y="295348"/>
                  </a:lnTo>
                  <a:lnTo>
                    <a:pt x="249745" y="314418"/>
                  </a:lnTo>
                  <a:lnTo>
                    <a:pt x="218177" y="314418"/>
                  </a:lnTo>
                  <a:cubicBezTo>
                    <a:pt x="212955" y="314418"/>
                    <a:pt x="208683" y="310137"/>
                    <a:pt x="208683" y="304862"/>
                  </a:cubicBezTo>
                  <a:cubicBezTo>
                    <a:pt x="208683" y="299586"/>
                    <a:pt x="212955" y="295348"/>
                    <a:pt x="218177" y="295348"/>
                  </a:cubicBezTo>
                  <a:close/>
                  <a:moveTo>
                    <a:pt x="50447" y="292594"/>
                  </a:moveTo>
                  <a:lnTo>
                    <a:pt x="167709" y="292594"/>
                  </a:lnTo>
                  <a:cubicBezTo>
                    <a:pt x="172974" y="292594"/>
                    <a:pt x="177204" y="296824"/>
                    <a:pt x="177204" y="302091"/>
                  </a:cubicBezTo>
                  <a:cubicBezTo>
                    <a:pt x="177204" y="307357"/>
                    <a:pt x="172974" y="311631"/>
                    <a:pt x="167709" y="311631"/>
                  </a:cubicBezTo>
                  <a:lnTo>
                    <a:pt x="50447" y="311631"/>
                  </a:lnTo>
                  <a:cubicBezTo>
                    <a:pt x="45182" y="311631"/>
                    <a:pt x="40909" y="307357"/>
                    <a:pt x="40909" y="302091"/>
                  </a:cubicBezTo>
                  <a:cubicBezTo>
                    <a:pt x="40909" y="296824"/>
                    <a:pt x="45182" y="292594"/>
                    <a:pt x="50447" y="292594"/>
                  </a:cubicBezTo>
                  <a:close/>
                  <a:moveTo>
                    <a:pt x="249745" y="291500"/>
                  </a:moveTo>
                  <a:lnTo>
                    <a:pt x="268777" y="291500"/>
                  </a:lnTo>
                  <a:lnTo>
                    <a:pt x="268777" y="295348"/>
                  </a:lnTo>
                  <a:lnTo>
                    <a:pt x="249745" y="295348"/>
                  </a:lnTo>
                  <a:close/>
                  <a:moveTo>
                    <a:pt x="277634" y="272430"/>
                  </a:moveTo>
                  <a:lnTo>
                    <a:pt x="299217" y="272430"/>
                  </a:lnTo>
                  <a:cubicBezTo>
                    <a:pt x="304482" y="272430"/>
                    <a:pt x="308754" y="276711"/>
                    <a:pt x="308754" y="281987"/>
                  </a:cubicBezTo>
                  <a:cubicBezTo>
                    <a:pt x="308754" y="287262"/>
                    <a:pt x="304482" y="291500"/>
                    <a:pt x="299217" y="291500"/>
                  </a:cubicBezTo>
                  <a:lnTo>
                    <a:pt x="268777" y="291500"/>
                  </a:lnTo>
                  <a:lnTo>
                    <a:pt x="268777" y="281691"/>
                  </a:lnTo>
                  <a:close/>
                  <a:moveTo>
                    <a:pt x="255274" y="272430"/>
                  </a:moveTo>
                  <a:lnTo>
                    <a:pt x="263272" y="272430"/>
                  </a:lnTo>
                  <a:lnTo>
                    <a:pt x="268777" y="277961"/>
                  </a:lnTo>
                  <a:lnTo>
                    <a:pt x="268777" y="281691"/>
                  </a:lnTo>
                  <a:lnTo>
                    <a:pt x="266037" y="284556"/>
                  </a:lnTo>
                  <a:cubicBezTo>
                    <a:pt x="264267" y="286412"/>
                    <a:pt x="261850" y="287492"/>
                    <a:pt x="259303" y="287535"/>
                  </a:cubicBezTo>
                  <a:cubicBezTo>
                    <a:pt x="256756" y="287535"/>
                    <a:pt x="254339" y="286542"/>
                    <a:pt x="252526" y="284772"/>
                  </a:cubicBezTo>
                  <a:lnTo>
                    <a:pt x="249745" y="281989"/>
                  </a:lnTo>
                  <a:lnTo>
                    <a:pt x="249745" y="277961"/>
                  </a:lnTo>
                  <a:close/>
                  <a:moveTo>
                    <a:pt x="218177" y="272430"/>
                  </a:moveTo>
                  <a:lnTo>
                    <a:pt x="240189" y="272430"/>
                  </a:lnTo>
                  <a:lnTo>
                    <a:pt x="249745" y="281989"/>
                  </a:lnTo>
                  <a:lnTo>
                    <a:pt x="249745" y="291500"/>
                  </a:lnTo>
                  <a:lnTo>
                    <a:pt x="218177" y="291500"/>
                  </a:lnTo>
                  <a:cubicBezTo>
                    <a:pt x="212955" y="291500"/>
                    <a:pt x="208683" y="287262"/>
                    <a:pt x="208683" y="281987"/>
                  </a:cubicBezTo>
                  <a:cubicBezTo>
                    <a:pt x="208683" y="276711"/>
                    <a:pt x="212955" y="272430"/>
                    <a:pt x="218177" y="272430"/>
                  </a:cubicBezTo>
                  <a:close/>
                  <a:moveTo>
                    <a:pt x="50447" y="247440"/>
                  </a:moveTo>
                  <a:lnTo>
                    <a:pt x="167709" y="247440"/>
                  </a:lnTo>
                  <a:cubicBezTo>
                    <a:pt x="172974" y="247440"/>
                    <a:pt x="177204" y="251670"/>
                    <a:pt x="177204" y="256937"/>
                  </a:cubicBezTo>
                  <a:cubicBezTo>
                    <a:pt x="177204" y="262203"/>
                    <a:pt x="172974" y="266477"/>
                    <a:pt x="167709" y="266477"/>
                  </a:cubicBezTo>
                  <a:lnTo>
                    <a:pt x="50447" y="266477"/>
                  </a:lnTo>
                  <a:cubicBezTo>
                    <a:pt x="45182" y="266477"/>
                    <a:pt x="40909" y="262203"/>
                    <a:pt x="40909" y="256937"/>
                  </a:cubicBezTo>
                  <a:cubicBezTo>
                    <a:pt x="40909" y="251670"/>
                    <a:pt x="45182" y="247440"/>
                    <a:pt x="50447" y="247440"/>
                  </a:cubicBezTo>
                  <a:close/>
                  <a:moveTo>
                    <a:pt x="299705" y="235633"/>
                  </a:moveTo>
                  <a:cubicBezTo>
                    <a:pt x="303719" y="239476"/>
                    <a:pt x="303590" y="245867"/>
                    <a:pt x="299489" y="249580"/>
                  </a:cubicBezTo>
                  <a:lnTo>
                    <a:pt x="277634" y="272430"/>
                  </a:lnTo>
                  <a:lnTo>
                    <a:pt x="263272" y="272430"/>
                  </a:lnTo>
                  <a:lnTo>
                    <a:pt x="259282" y="268422"/>
                  </a:lnTo>
                  <a:lnTo>
                    <a:pt x="255274" y="272430"/>
                  </a:lnTo>
                  <a:lnTo>
                    <a:pt x="240189" y="272430"/>
                  </a:lnTo>
                  <a:lnTo>
                    <a:pt x="217563" y="249796"/>
                  </a:lnTo>
                  <a:cubicBezTo>
                    <a:pt x="213808" y="246039"/>
                    <a:pt x="213808" y="239994"/>
                    <a:pt x="217563" y="236238"/>
                  </a:cubicBezTo>
                  <a:cubicBezTo>
                    <a:pt x="221276" y="232567"/>
                    <a:pt x="227275" y="232567"/>
                    <a:pt x="230987" y="236238"/>
                  </a:cubicBezTo>
                  <a:lnTo>
                    <a:pt x="259562" y="264822"/>
                  </a:lnTo>
                  <a:lnTo>
                    <a:pt x="285763" y="236453"/>
                  </a:lnTo>
                  <a:cubicBezTo>
                    <a:pt x="289302" y="232179"/>
                    <a:pt x="295691" y="231790"/>
                    <a:pt x="299705" y="235633"/>
                  </a:cubicBezTo>
                  <a:close/>
                  <a:moveTo>
                    <a:pt x="50447" y="200257"/>
                  </a:moveTo>
                  <a:lnTo>
                    <a:pt x="218161" y="200257"/>
                  </a:lnTo>
                  <a:cubicBezTo>
                    <a:pt x="223427" y="200257"/>
                    <a:pt x="227699" y="204531"/>
                    <a:pt x="227699" y="209797"/>
                  </a:cubicBezTo>
                  <a:cubicBezTo>
                    <a:pt x="227699" y="215064"/>
                    <a:pt x="223427" y="219337"/>
                    <a:pt x="218161" y="219337"/>
                  </a:cubicBezTo>
                  <a:lnTo>
                    <a:pt x="50447" y="219337"/>
                  </a:lnTo>
                  <a:cubicBezTo>
                    <a:pt x="45182" y="219337"/>
                    <a:pt x="40909" y="215064"/>
                    <a:pt x="40909" y="209797"/>
                  </a:cubicBezTo>
                  <a:cubicBezTo>
                    <a:pt x="40909" y="204531"/>
                    <a:pt x="45182" y="200257"/>
                    <a:pt x="50447" y="200257"/>
                  </a:cubicBezTo>
                  <a:close/>
                  <a:moveTo>
                    <a:pt x="50447" y="156269"/>
                  </a:moveTo>
                  <a:lnTo>
                    <a:pt x="218161" y="156269"/>
                  </a:lnTo>
                  <a:cubicBezTo>
                    <a:pt x="223427" y="156269"/>
                    <a:pt x="227699" y="160499"/>
                    <a:pt x="227699" y="165766"/>
                  </a:cubicBezTo>
                  <a:cubicBezTo>
                    <a:pt x="227699" y="171032"/>
                    <a:pt x="223427" y="175306"/>
                    <a:pt x="218161" y="175306"/>
                  </a:cubicBezTo>
                  <a:lnTo>
                    <a:pt x="50447" y="175306"/>
                  </a:lnTo>
                  <a:cubicBezTo>
                    <a:pt x="45182" y="175306"/>
                    <a:pt x="40909" y="171032"/>
                    <a:pt x="40909" y="165766"/>
                  </a:cubicBezTo>
                  <a:cubicBezTo>
                    <a:pt x="40909" y="160499"/>
                    <a:pt x="45182" y="156269"/>
                    <a:pt x="50447" y="156269"/>
                  </a:cubicBezTo>
                  <a:close/>
                  <a:moveTo>
                    <a:pt x="272790" y="110519"/>
                  </a:moveTo>
                  <a:lnTo>
                    <a:pt x="272790" y="209765"/>
                  </a:lnTo>
                  <a:cubicBezTo>
                    <a:pt x="272790" y="215031"/>
                    <a:pt x="268518" y="219304"/>
                    <a:pt x="263253" y="219304"/>
                  </a:cubicBezTo>
                  <a:cubicBezTo>
                    <a:pt x="257988" y="219304"/>
                    <a:pt x="253758" y="215031"/>
                    <a:pt x="253758" y="209765"/>
                  </a:cubicBezTo>
                  <a:lnTo>
                    <a:pt x="253758" y="119749"/>
                  </a:lnTo>
                  <a:lnTo>
                    <a:pt x="263219" y="119749"/>
                  </a:lnTo>
                  <a:lnTo>
                    <a:pt x="263521" y="119749"/>
                  </a:lnTo>
                  <a:close/>
                  <a:moveTo>
                    <a:pt x="50447" y="110122"/>
                  </a:moveTo>
                  <a:lnTo>
                    <a:pt x="125888" y="110122"/>
                  </a:lnTo>
                  <a:cubicBezTo>
                    <a:pt x="131154" y="110122"/>
                    <a:pt x="135426" y="114396"/>
                    <a:pt x="135426" y="119662"/>
                  </a:cubicBezTo>
                  <a:cubicBezTo>
                    <a:pt x="135426" y="124929"/>
                    <a:pt x="131154" y="129202"/>
                    <a:pt x="125888" y="129202"/>
                  </a:cubicBezTo>
                  <a:lnTo>
                    <a:pt x="50447" y="129202"/>
                  </a:lnTo>
                  <a:cubicBezTo>
                    <a:pt x="45182" y="129202"/>
                    <a:pt x="40909" y="124929"/>
                    <a:pt x="40909" y="119662"/>
                  </a:cubicBezTo>
                  <a:cubicBezTo>
                    <a:pt x="40909" y="114396"/>
                    <a:pt x="45182" y="110122"/>
                    <a:pt x="50447" y="110122"/>
                  </a:cubicBezTo>
                  <a:close/>
                  <a:moveTo>
                    <a:pt x="272617" y="109809"/>
                  </a:moveTo>
                  <a:lnTo>
                    <a:pt x="273059" y="110252"/>
                  </a:lnTo>
                  <a:lnTo>
                    <a:pt x="272790" y="110519"/>
                  </a:lnTo>
                  <a:lnTo>
                    <a:pt x="272790" y="110235"/>
                  </a:lnTo>
                  <a:close/>
                  <a:moveTo>
                    <a:pt x="50447" y="60781"/>
                  </a:moveTo>
                  <a:lnTo>
                    <a:pt x="125888" y="60781"/>
                  </a:lnTo>
                  <a:cubicBezTo>
                    <a:pt x="131154" y="60781"/>
                    <a:pt x="135426" y="65054"/>
                    <a:pt x="135426" y="70321"/>
                  </a:cubicBezTo>
                  <a:cubicBezTo>
                    <a:pt x="135426" y="75587"/>
                    <a:pt x="131154" y="79861"/>
                    <a:pt x="125888" y="79861"/>
                  </a:cubicBezTo>
                  <a:lnTo>
                    <a:pt x="50447" y="79861"/>
                  </a:lnTo>
                  <a:cubicBezTo>
                    <a:pt x="45182" y="79861"/>
                    <a:pt x="40909" y="75587"/>
                    <a:pt x="40909" y="70321"/>
                  </a:cubicBezTo>
                  <a:cubicBezTo>
                    <a:pt x="40909" y="65054"/>
                    <a:pt x="45182" y="60781"/>
                    <a:pt x="50447" y="60781"/>
                  </a:cubicBezTo>
                  <a:close/>
                  <a:moveTo>
                    <a:pt x="152345" y="19250"/>
                  </a:moveTo>
                  <a:lnTo>
                    <a:pt x="157736" y="19250"/>
                  </a:lnTo>
                  <a:lnTo>
                    <a:pt x="171421" y="32826"/>
                  </a:lnTo>
                  <a:lnTo>
                    <a:pt x="171421" y="100711"/>
                  </a:lnTo>
                  <a:lnTo>
                    <a:pt x="239851" y="100711"/>
                  </a:lnTo>
                  <a:lnTo>
                    <a:pt x="253758" y="114508"/>
                  </a:lnTo>
                  <a:lnTo>
                    <a:pt x="253758" y="119749"/>
                  </a:lnTo>
                  <a:lnTo>
                    <a:pt x="161883" y="119749"/>
                  </a:lnTo>
                  <a:cubicBezTo>
                    <a:pt x="156617" y="119749"/>
                    <a:pt x="152345" y="115518"/>
                    <a:pt x="152345" y="110252"/>
                  </a:cubicBezTo>
                  <a:close/>
                  <a:moveTo>
                    <a:pt x="161883" y="0"/>
                  </a:moveTo>
                  <a:lnTo>
                    <a:pt x="161922" y="0"/>
                  </a:lnTo>
                  <a:cubicBezTo>
                    <a:pt x="164425" y="0"/>
                    <a:pt x="166842" y="993"/>
                    <a:pt x="168611" y="2762"/>
                  </a:cubicBezTo>
                  <a:lnTo>
                    <a:pt x="270028" y="103458"/>
                  </a:lnTo>
                  <a:lnTo>
                    <a:pt x="272617" y="109809"/>
                  </a:lnTo>
                  <a:lnTo>
                    <a:pt x="263521" y="100711"/>
                  </a:lnTo>
                  <a:lnTo>
                    <a:pt x="239851" y="100711"/>
                  </a:lnTo>
                  <a:lnTo>
                    <a:pt x="171421" y="32826"/>
                  </a:lnTo>
                  <a:lnTo>
                    <a:pt x="171421" y="9540"/>
                  </a:lnTo>
                  <a:cubicBezTo>
                    <a:pt x="171421" y="4274"/>
                    <a:pt x="167148" y="0"/>
                    <a:pt x="161883" y="0"/>
                  </a:cubicBezTo>
                  <a:close/>
                  <a:moveTo>
                    <a:pt x="9537" y="0"/>
                  </a:moveTo>
                  <a:lnTo>
                    <a:pt x="161883" y="0"/>
                  </a:lnTo>
                  <a:cubicBezTo>
                    <a:pt x="156617" y="0"/>
                    <a:pt x="152345" y="4274"/>
                    <a:pt x="152345" y="9540"/>
                  </a:cubicBezTo>
                  <a:lnTo>
                    <a:pt x="152345" y="19250"/>
                  </a:lnTo>
                  <a:lnTo>
                    <a:pt x="19075" y="19250"/>
                  </a:lnTo>
                  <a:lnTo>
                    <a:pt x="19075" y="333596"/>
                  </a:lnTo>
                  <a:lnTo>
                    <a:pt x="196404" y="333596"/>
                  </a:lnTo>
                  <a:cubicBezTo>
                    <a:pt x="201669" y="333596"/>
                    <a:pt x="205941" y="337869"/>
                    <a:pt x="205941" y="343091"/>
                  </a:cubicBezTo>
                  <a:cubicBezTo>
                    <a:pt x="205941" y="348357"/>
                    <a:pt x="201669" y="352630"/>
                    <a:pt x="196404" y="352630"/>
                  </a:cubicBezTo>
                  <a:lnTo>
                    <a:pt x="196404" y="352457"/>
                  </a:lnTo>
                  <a:lnTo>
                    <a:pt x="9537" y="352457"/>
                  </a:lnTo>
                  <a:cubicBezTo>
                    <a:pt x="4272" y="352457"/>
                    <a:pt x="0" y="348184"/>
                    <a:pt x="0" y="342919"/>
                  </a:cubicBezTo>
                  <a:lnTo>
                    <a:pt x="0" y="9539"/>
                  </a:lnTo>
                  <a:cubicBezTo>
                    <a:pt x="0" y="4273"/>
                    <a:pt x="4272" y="0"/>
                    <a:pt x="95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1" name="组合 30"/>
          <p:cNvGrpSpPr/>
          <p:nvPr/>
        </p:nvGrpSpPr>
        <p:grpSpPr>
          <a:xfrm>
            <a:off x="1633855" y="866775"/>
            <a:ext cx="2712720" cy="1567180"/>
            <a:chOff x="3523" y="2311"/>
            <a:chExt cx="4272" cy="2468"/>
          </a:xfrm>
        </p:grpSpPr>
        <p:sp>
          <p:nvSpPr>
            <p:cNvPr id="29" name="文本框 28"/>
            <p:cNvSpPr txBox="1"/>
            <p:nvPr/>
          </p:nvSpPr>
          <p:spPr>
            <a:xfrm>
              <a:off x="3523" y="2891"/>
              <a:ext cx="427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先进行宏观构想，对游戏的整体框架进行把握，设计剧情类游戏，通过对话来触发剧情。</a:t>
              </a:r>
              <a:endPara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23" y="2311"/>
              <a:ext cx="38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1.</a:t>
              </a:r>
              <a:r>
                <a:rPr lang="zh-CN" altLang="en-US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确立游戏框架</a:t>
              </a:r>
              <a:endParaRPr lang="zh-CN" altLang="en-US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67125" y="4071620"/>
            <a:ext cx="2712720" cy="1567180"/>
            <a:chOff x="3523" y="2311"/>
            <a:chExt cx="4272" cy="2468"/>
          </a:xfrm>
        </p:grpSpPr>
        <p:sp>
          <p:nvSpPr>
            <p:cNvPr id="33" name="文本框 32"/>
            <p:cNvSpPr txBox="1"/>
            <p:nvPr/>
          </p:nvSpPr>
          <p:spPr>
            <a:xfrm>
              <a:off x="3523" y="2891"/>
              <a:ext cx="427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在有了整体框架构想后，针对想要制作的具体的小游戏进行制作，并加入一些自己的创意。</a:t>
              </a:r>
              <a:endPara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23" y="2311"/>
              <a:ext cx="38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2.</a:t>
              </a:r>
              <a:r>
                <a:rPr lang="zh-CN" altLang="en-US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创建下属的小游戏</a:t>
              </a:r>
              <a:endParaRPr lang="zh-CN" altLang="en-US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818630" y="1164590"/>
            <a:ext cx="3126740" cy="1426845"/>
            <a:chOff x="3291" y="2150"/>
            <a:chExt cx="4924" cy="2247"/>
          </a:xfrm>
        </p:grpSpPr>
        <p:sp>
          <p:nvSpPr>
            <p:cNvPr id="36" name="文本框 35"/>
            <p:cNvSpPr txBox="1"/>
            <p:nvPr/>
          </p:nvSpPr>
          <p:spPr>
            <a:xfrm>
              <a:off x="3343" y="2509"/>
              <a:ext cx="427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设立一些判断机制，将制作好的小游戏合理地融入到大剧情之下，能够改变场景，使游戏生动有趣。</a:t>
              </a:r>
              <a:endPara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291" y="2150"/>
              <a:ext cx="49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3.</a:t>
              </a:r>
              <a:r>
                <a:rPr lang="zh-CN" altLang="en-US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将小游戏与大框架融合</a:t>
              </a:r>
              <a:endParaRPr lang="zh-CN" altLang="en-US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554720" y="4072255"/>
            <a:ext cx="2712720" cy="2174875"/>
            <a:chOff x="2970" y="1113"/>
            <a:chExt cx="4272" cy="3425"/>
          </a:xfrm>
        </p:grpSpPr>
        <p:sp>
          <p:nvSpPr>
            <p:cNvPr id="42" name="文本框 41"/>
            <p:cNvSpPr txBox="1"/>
            <p:nvPr/>
          </p:nvSpPr>
          <p:spPr>
            <a:xfrm>
              <a:off x="2970" y="1486"/>
              <a:ext cx="4272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我们尝试了新游戏的制作与组合，打破传统的游戏观去试探更新颖的体验。在现有的基础上，我们积累了经验，并为进一步加入其它的小游戏创造了可能。</a:t>
              </a:r>
              <a:endParaRPr lang="en-US" altLang="zh-CN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970" y="1113"/>
              <a:ext cx="41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4.</a:t>
              </a:r>
              <a:r>
                <a:rPr lang="zh-CN" altLang="en-US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更多的可能性</a:t>
              </a:r>
              <a:r>
                <a:rPr lang="en-US" altLang="zh-CN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···</a:t>
              </a:r>
              <a:endParaRPr lang="en-US" altLang="zh-CN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43523" y="190183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955" y="2444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05</a:t>
            </a:r>
            <a:endParaRPr lang="en-US" altLang="zh-CN" b="1">
              <a:solidFill>
                <a:schemeClr val="lt1"/>
              </a:solidFill>
              <a:latin typeface="汉仪正圆 55简" panose="00020600040101010101" charset="-122"/>
              <a:ea typeface="汉仪正圆 55简" panose="0002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5660" y="222250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项目实现</a:t>
            </a:r>
            <a:endParaRPr lang="zh-CN" altLang="en-US" sz="2000" b="1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pic>
        <p:nvPicPr>
          <p:cNvPr id="2" name="图片 1" descr="51miz-E898758-DB6C68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1536065"/>
            <a:ext cx="3983990" cy="398399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485765" y="1916430"/>
            <a:ext cx="4159250" cy="521970"/>
            <a:chOff x="9222" y="2777"/>
            <a:chExt cx="6550" cy="822"/>
          </a:xfrm>
        </p:grpSpPr>
        <p:sp>
          <p:nvSpPr>
            <p:cNvPr id="5" name="iconfont-11117-5304720"/>
            <p:cNvSpPr>
              <a:spLocks noChangeAspect="1"/>
            </p:cNvSpPr>
            <p:nvPr/>
          </p:nvSpPr>
          <p:spPr bwMode="auto">
            <a:xfrm>
              <a:off x="9222" y="2777"/>
              <a:ext cx="807" cy="811"/>
            </a:xfrm>
            <a:custGeom>
              <a:avLst/>
              <a:gdLst>
                <a:gd name="connsiteX0" fmla="*/ 353010 w 401970"/>
                <a:gd name="connsiteY0" fmla="*/ 334988 h 403627"/>
                <a:gd name="connsiteX1" fmla="*/ 365960 w 401970"/>
                <a:gd name="connsiteY1" fmla="*/ 338830 h 403627"/>
                <a:gd name="connsiteX2" fmla="*/ 400361 w 401970"/>
                <a:gd name="connsiteY2" fmla="*/ 390148 h 403627"/>
                <a:gd name="connsiteX3" fmla="*/ 400836 w 401970"/>
                <a:gd name="connsiteY3" fmla="*/ 399687 h 403627"/>
                <a:gd name="connsiteX4" fmla="*/ 392937 w 401970"/>
                <a:gd name="connsiteY4" fmla="*/ 403614 h 403627"/>
                <a:gd name="connsiteX5" fmla="*/ 9039 w 401970"/>
                <a:gd name="connsiteY5" fmla="*/ 403614 h 403627"/>
                <a:gd name="connsiteX6" fmla="*/ 1614 w 401970"/>
                <a:gd name="connsiteY6" fmla="*/ 389673 h 403627"/>
                <a:gd name="connsiteX7" fmla="*/ 32951 w 401970"/>
                <a:gd name="connsiteY7" fmla="*/ 342930 h 403627"/>
                <a:gd name="connsiteX8" fmla="*/ 45426 w 401970"/>
                <a:gd name="connsiteY8" fmla="*/ 340427 h 403627"/>
                <a:gd name="connsiteX9" fmla="*/ 47800 w 401970"/>
                <a:gd name="connsiteY9" fmla="*/ 352900 h 403627"/>
                <a:gd name="connsiteX10" fmla="*/ 25786 w 401970"/>
                <a:gd name="connsiteY10" fmla="*/ 385703 h 403627"/>
                <a:gd name="connsiteX11" fmla="*/ 376146 w 401970"/>
                <a:gd name="connsiteY11" fmla="*/ 385703 h 403627"/>
                <a:gd name="connsiteX12" fmla="*/ 350982 w 401970"/>
                <a:gd name="connsiteY12" fmla="*/ 348368 h 403627"/>
                <a:gd name="connsiteX13" fmla="*/ 353010 w 401970"/>
                <a:gd name="connsiteY13" fmla="*/ 334988 h 403627"/>
                <a:gd name="connsiteX14" fmla="*/ 353485 w 401970"/>
                <a:gd name="connsiteY14" fmla="*/ 264895 h 403627"/>
                <a:gd name="connsiteX15" fmla="*/ 365960 w 401970"/>
                <a:gd name="connsiteY15" fmla="*/ 267269 h 403627"/>
                <a:gd name="connsiteX16" fmla="*/ 400361 w 401970"/>
                <a:gd name="connsiteY16" fmla="*/ 318630 h 403627"/>
                <a:gd name="connsiteX17" fmla="*/ 400836 w 401970"/>
                <a:gd name="connsiteY17" fmla="*/ 328169 h 403627"/>
                <a:gd name="connsiteX18" fmla="*/ 392937 w 401970"/>
                <a:gd name="connsiteY18" fmla="*/ 333003 h 403627"/>
                <a:gd name="connsiteX19" fmla="*/ 9039 w 401970"/>
                <a:gd name="connsiteY19" fmla="*/ 333003 h 403627"/>
                <a:gd name="connsiteX20" fmla="*/ 1614 w 401970"/>
                <a:gd name="connsiteY20" fmla="*/ 319105 h 403627"/>
                <a:gd name="connsiteX21" fmla="*/ 35973 w 401970"/>
                <a:gd name="connsiteY21" fmla="*/ 267787 h 403627"/>
                <a:gd name="connsiteX22" fmla="*/ 47584 w 401970"/>
                <a:gd name="connsiteY22" fmla="*/ 266017 h 403627"/>
                <a:gd name="connsiteX23" fmla="*/ 50951 w 401970"/>
                <a:gd name="connsiteY23" fmla="*/ 277282 h 403627"/>
                <a:gd name="connsiteX24" fmla="*/ 25786 w 401970"/>
                <a:gd name="connsiteY24" fmla="*/ 314616 h 403627"/>
                <a:gd name="connsiteX25" fmla="*/ 376146 w 401970"/>
                <a:gd name="connsiteY25" fmla="*/ 314616 h 403627"/>
                <a:gd name="connsiteX26" fmla="*/ 350982 w 401970"/>
                <a:gd name="connsiteY26" fmla="*/ 277282 h 403627"/>
                <a:gd name="connsiteX27" fmla="*/ 353485 w 401970"/>
                <a:gd name="connsiteY27" fmla="*/ 264895 h 403627"/>
                <a:gd name="connsiteX28" fmla="*/ 259883 w 401970"/>
                <a:gd name="connsiteY28" fmla="*/ 158891 h 403627"/>
                <a:gd name="connsiteX29" fmla="*/ 277653 w 401970"/>
                <a:gd name="connsiteY29" fmla="*/ 158891 h 403627"/>
                <a:gd name="connsiteX30" fmla="*/ 277490 w 401970"/>
                <a:gd name="connsiteY30" fmla="*/ 159232 h 403627"/>
                <a:gd name="connsiteX31" fmla="*/ 276323 w 401970"/>
                <a:gd name="connsiteY31" fmla="*/ 207726 h 403627"/>
                <a:gd name="connsiteX32" fmla="*/ 268813 w 401970"/>
                <a:gd name="connsiteY32" fmla="*/ 217908 h 403627"/>
                <a:gd name="connsiteX33" fmla="*/ 267475 w 401970"/>
                <a:gd name="connsiteY33" fmla="*/ 218038 h 403627"/>
                <a:gd name="connsiteX34" fmla="*/ 258627 w 401970"/>
                <a:gd name="connsiteY34" fmla="*/ 210401 h 403627"/>
                <a:gd name="connsiteX35" fmla="*/ 256835 w 401970"/>
                <a:gd name="connsiteY35" fmla="*/ 178375 h 403627"/>
                <a:gd name="connsiteX36" fmla="*/ 192030 w 401970"/>
                <a:gd name="connsiteY36" fmla="*/ 158891 h 403627"/>
                <a:gd name="connsiteX37" fmla="*/ 209941 w 401970"/>
                <a:gd name="connsiteY37" fmla="*/ 158891 h 403627"/>
                <a:gd name="connsiteX38" fmla="*/ 209941 w 401970"/>
                <a:gd name="connsiteY38" fmla="*/ 222093 h 403627"/>
                <a:gd name="connsiteX39" fmla="*/ 201007 w 401970"/>
                <a:gd name="connsiteY39" fmla="*/ 231068 h 403627"/>
                <a:gd name="connsiteX40" fmla="*/ 192030 w 401970"/>
                <a:gd name="connsiteY40" fmla="*/ 222093 h 403627"/>
                <a:gd name="connsiteX41" fmla="*/ 129625 w 401970"/>
                <a:gd name="connsiteY41" fmla="*/ 158891 h 403627"/>
                <a:gd name="connsiteX42" fmla="*/ 147715 w 401970"/>
                <a:gd name="connsiteY42" fmla="*/ 158891 h 403627"/>
                <a:gd name="connsiteX43" fmla="*/ 150864 w 401970"/>
                <a:gd name="connsiteY43" fmla="*/ 179011 h 403627"/>
                <a:gd name="connsiteX44" fmla="*/ 149084 w 401970"/>
                <a:gd name="connsiteY44" fmla="*/ 211048 h 403627"/>
                <a:gd name="connsiteX45" fmla="*/ 140236 w 401970"/>
                <a:gd name="connsiteY45" fmla="*/ 218599 h 403627"/>
                <a:gd name="connsiteX46" fmla="*/ 138898 w 401970"/>
                <a:gd name="connsiteY46" fmla="*/ 218599 h 403627"/>
                <a:gd name="connsiteX47" fmla="*/ 131345 w 401970"/>
                <a:gd name="connsiteY47" fmla="*/ 208502 h 403627"/>
                <a:gd name="connsiteX48" fmla="*/ 130184 w 401970"/>
                <a:gd name="connsiteY48" fmla="*/ 160062 h 403627"/>
                <a:gd name="connsiteX49" fmla="*/ 209941 w 401970"/>
                <a:gd name="connsiteY49" fmla="*/ 140807 h 403627"/>
                <a:gd name="connsiteX50" fmla="*/ 266958 w 401970"/>
                <a:gd name="connsiteY50" fmla="*/ 140807 h 403627"/>
                <a:gd name="connsiteX51" fmla="*/ 260897 w 401970"/>
                <a:gd name="connsiteY51" fmla="*/ 152407 h 403627"/>
                <a:gd name="connsiteX52" fmla="*/ 259883 w 401970"/>
                <a:gd name="connsiteY52" fmla="*/ 158891 h 403627"/>
                <a:gd name="connsiteX53" fmla="*/ 209941 w 401970"/>
                <a:gd name="connsiteY53" fmla="*/ 158891 h 403627"/>
                <a:gd name="connsiteX54" fmla="*/ 140424 w 401970"/>
                <a:gd name="connsiteY54" fmla="*/ 140807 h 403627"/>
                <a:gd name="connsiteX55" fmla="*/ 192030 w 401970"/>
                <a:gd name="connsiteY55" fmla="*/ 140807 h 403627"/>
                <a:gd name="connsiteX56" fmla="*/ 192030 w 401970"/>
                <a:gd name="connsiteY56" fmla="*/ 158891 h 403627"/>
                <a:gd name="connsiteX57" fmla="*/ 147715 w 401970"/>
                <a:gd name="connsiteY57" fmla="*/ 158891 h 403627"/>
                <a:gd name="connsiteX58" fmla="*/ 146795 w 401970"/>
                <a:gd name="connsiteY58" fmla="*/ 153018 h 403627"/>
                <a:gd name="connsiteX59" fmla="*/ 77885 w 401970"/>
                <a:gd name="connsiteY59" fmla="*/ 140807 h 403627"/>
                <a:gd name="connsiteX60" fmla="*/ 120993 w 401970"/>
                <a:gd name="connsiteY60" fmla="*/ 140807 h 403627"/>
                <a:gd name="connsiteX61" fmla="*/ 129625 w 401970"/>
                <a:gd name="connsiteY61" fmla="*/ 158891 h 403627"/>
                <a:gd name="connsiteX62" fmla="*/ 82676 w 401970"/>
                <a:gd name="connsiteY62" fmla="*/ 158891 h 403627"/>
                <a:gd name="connsiteX63" fmla="*/ 25786 w 401970"/>
                <a:gd name="connsiteY63" fmla="*/ 243573 h 403627"/>
                <a:gd name="connsiteX64" fmla="*/ 376060 w 401970"/>
                <a:gd name="connsiteY64" fmla="*/ 243573 h 403627"/>
                <a:gd name="connsiteX65" fmla="*/ 318911 w 401970"/>
                <a:gd name="connsiteY65" fmla="*/ 158891 h 403627"/>
                <a:gd name="connsiteX66" fmla="*/ 277653 w 401970"/>
                <a:gd name="connsiteY66" fmla="*/ 158891 h 403627"/>
                <a:gd name="connsiteX67" fmla="*/ 286281 w 401970"/>
                <a:gd name="connsiteY67" fmla="*/ 140807 h 403627"/>
                <a:gd name="connsiteX68" fmla="*/ 324048 w 401970"/>
                <a:gd name="connsiteY68" fmla="*/ 140807 h 403627"/>
                <a:gd name="connsiteX69" fmla="*/ 331472 w 401970"/>
                <a:gd name="connsiteY69" fmla="*/ 144778 h 403627"/>
                <a:gd name="connsiteX70" fmla="*/ 400361 w 401970"/>
                <a:gd name="connsiteY70" fmla="*/ 247371 h 403627"/>
                <a:gd name="connsiteX71" fmla="*/ 400836 w 401970"/>
                <a:gd name="connsiteY71" fmla="*/ 256910 h 403627"/>
                <a:gd name="connsiteX72" fmla="*/ 392937 w 401970"/>
                <a:gd name="connsiteY72" fmla="*/ 261269 h 403627"/>
                <a:gd name="connsiteX73" fmla="*/ 9039 w 401970"/>
                <a:gd name="connsiteY73" fmla="*/ 261269 h 403627"/>
                <a:gd name="connsiteX74" fmla="*/ 1614 w 401970"/>
                <a:gd name="connsiteY74" fmla="*/ 247371 h 403627"/>
                <a:gd name="connsiteX75" fmla="*/ 70461 w 401970"/>
                <a:gd name="connsiteY75" fmla="*/ 144778 h 403627"/>
                <a:gd name="connsiteX76" fmla="*/ 77885 w 401970"/>
                <a:gd name="connsiteY76" fmla="*/ 140807 h 403627"/>
                <a:gd name="connsiteX77" fmla="*/ 192030 w 401970"/>
                <a:gd name="connsiteY77" fmla="*/ 95405 h 403627"/>
                <a:gd name="connsiteX78" fmla="*/ 200988 w 401970"/>
                <a:gd name="connsiteY78" fmla="*/ 98121 h 403627"/>
                <a:gd name="connsiteX79" fmla="*/ 209941 w 401970"/>
                <a:gd name="connsiteY79" fmla="*/ 96316 h 403627"/>
                <a:gd name="connsiteX80" fmla="*/ 209941 w 401970"/>
                <a:gd name="connsiteY80" fmla="*/ 140807 h 403627"/>
                <a:gd name="connsiteX81" fmla="*/ 192030 w 401970"/>
                <a:gd name="connsiteY81" fmla="*/ 140807 h 403627"/>
                <a:gd name="connsiteX82" fmla="*/ 306580 w 401970"/>
                <a:gd name="connsiteY82" fmla="*/ 95337 h 403627"/>
                <a:gd name="connsiteX83" fmla="*/ 307343 w 401970"/>
                <a:gd name="connsiteY83" fmla="*/ 102998 h 403627"/>
                <a:gd name="connsiteX84" fmla="*/ 314244 w 401970"/>
                <a:gd name="connsiteY84" fmla="*/ 111419 h 403627"/>
                <a:gd name="connsiteX85" fmla="*/ 308552 w 401970"/>
                <a:gd name="connsiteY85" fmla="*/ 114279 h 403627"/>
                <a:gd name="connsiteX86" fmla="*/ 291710 w 401970"/>
                <a:gd name="connsiteY86" fmla="*/ 129430 h 403627"/>
                <a:gd name="connsiteX87" fmla="*/ 286281 w 401970"/>
                <a:gd name="connsiteY87" fmla="*/ 140807 h 403627"/>
                <a:gd name="connsiteX88" fmla="*/ 266958 w 401970"/>
                <a:gd name="connsiteY88" fmla="*/ 140807 h 403627"/>
                <a:gd name="connsiteX89" fmla="*/ 279700 w 401970"/>
                <a:gd name="connsiteY89" fmla="*/ 116422 h 403627"/>
                <a:gd name="connsiteX90" fmla="*/ 301272 w 401970"/>
                <a:gd name="connsiteY90" fmla="*/ 98000 h 403627"/>
                <a:gd name="connsiteX91" fmla="*/ 95824 w 401970"/>
                <a:gd name="connsiteY91" fmla="*/ 93386 h 403627"/>
                <a:gd name="connsiteX92" fmla="*/ 127989 w 401970"/>
                <a:gd name="connsiteY92" fmla="*/ 116977 h 403627"/>
                <a:gd name="connsiteX93" fmla="*/ 140424 w 401970"/>
                <a:gd name="connsiteY93" fmla="*/ 140807 h 403627"/>
                <a:gd name="connsiteX94" fmla="*/ 120993 w 401970"/>
                <a:gd name="connsiteY94" fmla="*/ 140807 h 403627"/>
                <a:gd name="connsiteX95" fmla="*/ 115937 w 401970"/>
                <a:gd name="connsiteY95" fmla="*/ 130212 h 403627"/>
                <a:gd name="connsiteX96" fmla="*/ 90040 w 401970"/>
                <a:gd name="connsiteY96" fmla="*/ 110429 h 403627"/>
                <a:gd name="connsiteX97" fmla="*/ 88297 w 401970"/>
                <a:gd name="connsiteY97" fmla="*/ 106401 h 403627"/>
                <a:gd name="connsiteX98" fmla="*/ 93069 w 401970"/>
                <a:gd name="connsiteY98" fmla="*/ 94908 h 403627"/>
                <a:gd name="connsiteX99" fmla="*/ 346061 w 401970"/>
                <a:gd name="connsiteY99" fmla="*/ 62987 h 403627"/>
                <a:gd name="connsiteX100" fmla="*/ 323875 w 401970"/>
                <a:gd name="connsiteY100" fmla="*/ 77792 h 403627"/>
                <a:gd name="connsiteX101" fmla="*/ 329055 w 401970"/>
                <a:gd name="connsiteY101" fmla="*/ 103947 h 403627"/>
                <a:gd name="connsiteX102" fmla="*/ 355255 w 401970"/>
                <a:gd name="connsiteY102" fmla="*/ 109170 h 403627"/>
                <a:gd name="connsiteX103" fmla="*/ 370060 w 401970"/>
                <a:gd name="connsiteY103" fmla="*/ 86985 h 403627"/>
                <a:gd name="connsiteX104" fmla="*/ 346061 w 401970"/>
                <a:gd name="connsiteY104" fmla="*/ 62987 h 403627"/>
                <a:gd name="connsiteX105" fmla="*/ 54447 w 401970"/>
                <a:gd name="connsiteY105" fmla="*/ 62987 h 403627"/>
                <a:gd name="connsiteX106" fmla="*/ 32304 w 401970"/>
                <a:gd name="connsiteY106" fmla="*/ 77792 h 403627"/>
                <a:gd name="connsiteX107" fmla="*/ 37483 w 401970"/>
                <a:gd name="connsiteY107" fmla="*/ 103947 h 403627"/>
                <a:gd name="connsiteX108" fmla="*/ 63641 w 401970"/>
                <a:gd name="connsiteY108" fmla="*/ 109170 h 403627"/>
                <a:gd name="connsiteX109" fmla="*/ 78489 w 401970"/>
                <a:gd name="connsiteY109" fmla="*/ 86985 h 403627"/>
                <a:gd name="connsiteX110" fmla="*/ 54447 w 401970"/>
                <a:gd name="connsiteY110" fmla="*/ 62987 h 403627"/>
                <a:gd name="connsiteX111" fmla="*/ 337865 w 401970"/>
                <a:gd name="connsiteY111" fmla="*/ 45874 h 403627"/>
                <a:gd name="connsiteX112" fmla="*/ 362075 w 401970"/>
                <a:gd name="connsiteY112" fmla="*/ 48270 h 403627"/>
                <a:gd name="connsiteX113" fmla="*/ 387973 w 401970"/>
                <a:gd name="connsiteY113" fmla="*/ 86985 h 403627"/>
                <a:gd name="connsiteX114" fmla="*/ 346061 w 401970"/>
                <a:gd name="connsiteY114" fmla="*/ 128894 h 403627"/>
                <a:gd name="connsiteX115" fmla="*/ 322769 w 401970"/>
                <a:gd name="connsiteY115" fmla="*/ 121821 h 403627"/>
                <a:gd name="connsiteX116" fmla="*/ 314244 w 401970"/>
                <a:gd name="connsiteY116" fmla="*/ 111419 h 403627"/>
                <a:gd name="connsiteX117" fmla="*/ 317585 w 401970"/>
                <a:gd name="connsiteY117" fmla="*/ 109739 h 403627"/>
                <a:gd name="connsiteX118" fmla="*/ 323239 w 401970"/>
                <a:gd name="connsiteY118" fmla="*/ 98391 h 403627"/>
                <a:gd name="connsiteX119" fmla="*/ 311845 w 401970"/>
                <a:gd name="connsiteY119" fmla="*/ 92696 h 403627"/>
                <a:gd name="connsiteX120" fmla="*/ 306580 w 401970"/>
                <a:gd name="connsiteY120" fmla="*/ 95337 h 403627"/>
                <a:gd name="connsiteX121" fmla="*/ 304932 w 401970"/>
                <a:gd name="connsiteY121" fmla="*/ 78806 h 403627"/>
                <a:gd name="connsiteX122" fmla="*/ 316408 w 401970"/>
                <a:gd name="connsiteY122" fmla="*/ 57333 h 403627"/>
                <a:gd name="connsiteX123" fmla="*/ 337865 w 401970"/>
                <a:gd name="connsiteY123" fmla="*/ 45874 h 403627"/>
                <a:gd name="connsiteX124" fmla="*/ 46294 w 401970"/>
                <a:gd name="connsiteY124" fmla="*/ 45874 h 403627"/>
                <a:gd name="connsiteX125" fmla="*/ 70504 w 401970"/>
                <a:gd name="connsiteY125" fmla="*/ 48270 h 403627"/>
                <a:gd name="connsiteX126" fmla="*/ 96359 w 401970"/>
                <a:gd name="connsiteY126" fmla="*/ 86985 h 403627"/>
                <a:gd name="connsiteX127" fmla="*/ 93069 w 401970"/>
                <a:gd name="connsiteY127" fmla="*/ 94908 h 403627"/>
                <a:gd name="connsiteX128" fmla="*/ 85206 w 401970"/>
                <a:gd name="connsiteY128" fmla="*/ 99254 h 403627"/>
                <a:gd name="connsiteX129" fmla="*/ 88297 w 401970"/>
                <a:gd name="connsiteY129" fmla="*/ 106401 h 403627"/>
                <a:gd name="connsiteX130" fmla="*/ 84063 w 401970"/>
                <a:gd name="connsiteY130" fmla="*/ 116599 h 403627"/>
                <a:gd name="connsiteX131" fmla="*/ 54447 w 401970"/>
                <a:gd name="connsiteY131" fmla="*/ 128894 h 403627"/>
                <a:gd name="connsiteX132" fmla="*/ 15729 w 401970"/>
                <a:gd name="connsiteY132" fmla="*/ 102998 h 403627"/>
                <a:gd name="connsiteX133" fmla="*/ 24837 w 401970"/>
                <a:gd name="connsiteY133" fmla="*/ 57333 h 403627"/>
                <a:gd name="connsiteX134" fmla="*/ 46294 w 401970"/>
                <a:gd name="connsiteY134" fmla="*/ 45874 h 403627"/>
                <a:gd name="connsiteX135" fmla="*/ 200988 w 401970"/>
                <a:gd name="connsiteY135" fmla="*/ 18014 h 403627"/>
                <a:gd name="connsiteX136" fmla="*/ 172112 w 401970"/>
                <a:gd name="connsiteY136" fmla="*/ 37177 h 403627"/>
                <a:gd name="connsiteX137" fmla="*/ 178802 w 401970"/>
                <a:gd name="connsiteY137" fmla="*/ 71145 h 403627"/>
                <a:gd name="connsiteX138" fmla="*/ 212772 w 401970"/>
                <a:gd name="connsiteY138" fmla="*/ 77964 h 403627"/>
                <a:gd name="connsiteX139" fmla="*/ 232023 w 401970"/>
                <a:gd name="connsiteY139" fmla="*/ 49176 h 403627"/>
                <a:gd name="connsiteX140" fmla="*/ 200988 w 401970"/>
                <a:gd name="connsiteY140" fmla="*/ 18014 h 403627"/>
                <a:gd name="connsiteX141" fmla="*/ 191449 w 401970"/>
                <a:gd name="connsiteY141" fmla="*/ 933 h 403627"/>
                <a:gd name="connsiteX142" fmla="*/ 219807 w 401970"/>
                <a:gd name="connsiteY142" fmla="*/ 3771 h 403627"/>
                <a:gd name="connsiteX143" fmla="*/ 250022 w 401970"/>
                <a:gd name="connsiteY143" fmla="*/ 49176 h 403627"/>
                <a:gd name="connsiteX144" fmla="*/ 220043 w 401970"/>
                <a:gd name="connsiteY144" fmla="*/ 94279 h 403627"/>
                <a:gd name="connsiteX145" fmla="*/ 209941 w 401970"/>
                <a:gd name="connsiteY145" fmla="*/ 96316 h 403627"/>
                <a:gd name="connsiteX146" fmla="*/ 209941 w 401970"/>
                <a:gd name="connsiteY146" fmla="*/ 88813 h 403627"/>
                <a:gd name="connsiteX147" fmla="*/ 201007 w 401970"/>
                <a:gd name="connsiteY147" fmla="*/ 79838 h 403627"/>
                <a:gd name="connsiteX148" fmla="*/ 192030 w 401970"/>
                <a:gd name="connsiteY148" fmla="*/ 88813 h 403627"/>
                <a:gd name="connsiteX149" fmla="*/ 192030 w 401970"/>
                <a:gd name="connsiteY149" fmla="*/ 95405 h 403627"/>
                <a:gd name="connsiteX150" fmla="*/ 173709 w 401970"/>
                <a:gd name="connsiteY150" fmla="*/ 89850 h 403627"/>
                <a:gd name="connsiteX151" fmla="*/ 155623 w 401970"/>
                <a:gd name="connsiteY151" fmla="*/ 67821 h 403627"/>
                <a:gd name="connsiteX152" fmla="*/ 166328 w 401970"/>
                <a:gd name="connsiteY152" fmla="*/ 14345 h 403627"/>
                <a:gd name="connsiteX153" fmla="*/ 191449 w 401970"/>
                <a:gd name="connsiteY153" fmla="*/ 933 h 40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01970" h="403627">
                  <a:moveTo>
                    <a:pt x="353010" y="334988"/>
                  </a:moveTo>
                  <a:cubicBezTo>
                    <a:pt x="357586" y="332053"/>
                    <a:pt x="363715" y="333866"/>
                    <a:pt x="365960" y="338830"/>
                  </a:cubicBezTo>
                  <a:lnTo>
                    <a:pt x="400361" y="390148"/>
                  </a:lnTo>
                  <a:cubicBezTo>
                    <a:pt x="402303" y="392997"/>
                    <a:pt x="402519" y="396709"/>
                    <a:pt x="400836" y="399687"/>
                  </a:cubicBezTo>
                  <a:cubicBezTo>
                    <a:pt x="399066" y="402320"/>
                    <a:pt x="396045" y="403787"/>
                    <a:pt x="392937" y="403614"/>
                  </a:cubicBezTo>
                  <a:lnTo>
                    <a:pt x="9039" y="403614"/>
                  </a:lnTo>
                  <a:cubicBezTo>
                    <a:pt x="1917" y="403571"/>
                    <a:pt x="-2357" y="395630"/>
                    <a:pt x="1614" y="389673"/>
                  </a:cubicBezTo>
                  <a:lnTo>
                    <a:pt x="32951" y="342930"/>
                  </a:lnTo>
                  <a:cubicBezTo>
                    <a:pt x="35843" y="339045"/>
                    <a:pt x="41239" y="337966"/>
                    <a:pt x="45426" y="340427"/>
                  </a:cubicBezTo>
                  <a:cubicBezTo>
                    <a:pt x="49267" y="343405"/>
                    <a:pt x="50303" y="348757"/>
                    <a:pt x="47800" y="352900"/>
                  </a:cubicBezTo>
                  <a:lnTo>
                    <a:pt x="25786" y="385703"/>
                  </a:lnTo>
                  <a:lnTo>
                    <a:pt x="376146" y="385703"/>
                  </a:lnTo>
                  <a:lnTo>
                    <a:pt x="350982" y="348368"/>
                  </a:lnTo>
                  <a:cubicBezTo>
                    <a:pt x="347442" y="344225"/>
                    <a:pt x="348392" y="337880"/>
                    <a:pt x="353010" y="334988"/>
                  </a:cubicBezTo>
                  <a:close/>
                  <a:moveTo>
                    <a:pt x="353485" y="264895"/>
                  </a:moveTo>
                  <a:cubicBezTo>
                    <a:pt x="357629" y="262391"/>
                    <a:pt x="363024" y="263427"/>
                    <a:pt x="365960" y="267269"/>
                  </a:cubicBezTo>
                  <a:lnTo>
                    <a:pt x="400361" y="318630"/>
                  </a:lnTo>
                  <a:cubicBezTo>
                    <a:pt x="402217" y="321479"/>
                    <a:pt x="402390" y="325104"/>
                    <a:pt x="400836" y="328169"/>
                  </a:cubicBezTo>
                  <a:cubicBezTo>
                    <a:pt x="399282" y="331104"/>
                    <a:pt x="396261" y="333003"/>
                    <a:pt x="392937" y="333003"/>
                  </a:cubicBezTo>
                  <a:lnTo>
                    <a:pt x="9039" y="333003"/>
                  </a:lnTo>
                  <a:cubicBezTo>
                    <a:pt x="1787" y="333132"/>
                    <a:pt x="-2529" y="325018"/>
                    <a:pt x="1614" y="319105"/>
                  </a:cubicBezTo>
                  <a:lnTo>
                    <a:pt x="35973" y="267787"/>
                  </a:lnTo>
                  <a:cubicBezTo>
                    <a:pt x="38865" y="264377"/>
                    <a:pt x="43829" y="263643"/>
                    <a:pt x="47584" y="266017"/>
                  </a:cubicBezTo>
                  <a:cubicBezTo>
                    <a:pt x="51339" y="268434"/>
                    <a:pt x="52807" y="273225"/>
                    <a:pt x="50951" y="277282"/>
                  </a:cubicBezTo>
                  <a:lnTo>
                    <a:pt x="25786" y="314616"/>
                  </a:lnTo>
                  <a:lnTo>
                    <a:pt x="376146" y="314616"/>
                  </a:lnTo>
                  <a:lnTo>
                    <a:pt x="350982" y="277282"/>
                  </a:lnTo>
                  <a:cubicBezTo>
                    <a:pt x="348262" y="273182"/>
                    <a:pt x="349385" y="267657"/>
                    <a:pt x="353485" y="264895"/>
                  </a:cubicBezTo>
                  <a:close/>
                  <a:moveTo>
                    <a:pt x="259883" y="158891"/>
                  </a:moveTo>
                  <a:lnTo>
                    <a:pt x="277653" y="158891"/>
                  </a:lnTo>
                  <a:lnTo>
                    <a:pt x="277490" y="159232"/>
                  </a:lnTo>
                  <a:cubicBezTo>
                    <a:pt x="274346" y="172057"/>
                    <a:pt x="273377" y="187997"/>
                    <a:pt x="276323" y="207726"/>
                  </a:cubicBezTo>
                  <a:cubicBezTo>
                    <a:pt x="277143" y="212644"/>
                    <a:pt x="273734" y="217218"/>
                    <a:pt x="268813" y="217908"/>
                  </a:cubicBezTo>
                  <a:lnTo>
                    <a:pt x="267475" y="218038"/>
                  </a:lnTo>
                  <a:cubicBezTo>
                    <a:pt x="263030" y="218038"/>
                    <a:pt x="259275" y="214758"/>
                    <a:pt x="258627" y="210401"/>
                  </a:cubicBezTo>
                  <a:cubicBezTo>
                    <a:pt x="256863" y="198654"/>
                    <a:pt x="256361" y="188010"/>
                    <a:pt x="256835" y="178375"/>
                  </a:cubicBezTo>
                  <a:close/>
                  <a:moveTo>
                    <a:pt x="192030" y="158891"/>
                  </a:moveTo>
                  <a:lnTo>
                    <a:pt x="209941" y="158891"/>
                  </a:lnTo>
                  <a:lnTo>
                    <a:pt x="209941" y="222093"/>
                  </a:lnTo>
                  <a:cubicBezTo>
                    <a:pt x="209941" y="227055"/>
                    <a:pt x="205927" y="231068"/>
                    <a:pt x="201007" y="231068"/>
                  </a:cubicBezTo>
                  <a:cubicBezTo>
                    <a:pt x="196044" y="231068"/>
                    <a:pt x="192030" y="227055"/>
                    <a:pt x="192030" y="222093"/>
                  </a:cubicBezTo>
                  <a:close/>
                  <a:moveTo>
                    <a:pt x="129625" y="158891"/>
                  </a:moveTo>
                  <a:lnTo>
                    <a:pt x="147715" y="158891"/>
                  </a:lnTo>
                  <a:lnTo>
                    <a:pt x="150864" y="179011"/>
                  </a:lnTo>
                  <a:cubicBezTo>
                    <a:pt x="151341" y="188653"/>
                    <a:pt x="150843" y="199301"/>
                    <a:pt x="149084" y="211048"/>
                  </a:cubicBezTo>
                  <a:cubicBezTo>
                    <a:pt x="148178" y="215276"/>
                    <a:pt x="144552" y="218383"/>
                    <a:pt x="140236" y="218599"/>
                  </a:cubicBezTo>
                  <a:lnTo>
                    <a:pt x="138898" y="218599"/>
                  </a:lnTo>
                  <a:cubicBezTo>
                    <a:pt x="133978" y="217951"/>
                    <a:pt x="130568" y="213378"/>
                    <a:pt x="131345" y="208502"/>
                  </a:cubicBezTo>
                  <a:cubicBezTo>
                    <a:pt x="134302" y="188816"/>
                    <a:pt x="133333" y="172890"/>
                    <a:pt x="130184" y="160062"/>
                  </a:cubicBezTo>
                  <a:close/>
                  <a:moveTo>
                    <a:pt x="209941" y="140807"/>
                  </a:moveTo>
                  <a:lnTo>
                    <a:pt x="266958" y="140807"/>
                  </a:lnTo>
                  <a:lnTo>
                    <a:pt x="260897" y="152407"/>
                  </a:lnTo>
                  <a:lnTo>
                    <a:pt x="259883" y="158891"/>
                  </a:lnTo>
                  <a:lnTo>
                    <a:pt x="209941" y="158891"/>
                  </a:lnTo>
                  <a:close/>
                  <a:moveTo>
                    <a:pt x="140424" y="140807"/>
                  </a:moveTo>
                  <a:lnTo>
                    <a:pt x="192030" y="140807"/>
                  </a:lnTo>
                  <a:lnTo>
                    <a:pt x="192030" y="158891"/>
                  </a:lnTo>
                  <a:lnTo>
                    <a:pt x="147715" y="158891"/>
                  </a:lnTo>
                  <a:lnTo>
                    <a:pt x="146795" y="153018"/>
                  </a:lnTo>
                  <a:close/>
                  <a:moveTo>
                    <a:pt x="77885" y="140807"/>
                  </a:moveTo>
                  <a:lnTo>
                    <a:pt x="120993" y="140807"/>
                  </a:lnTo>
                  <a:lnTo>
                    <a:pt x="129625" y="158891"/>
                  </a:lnTo>
                  <a:lnTo>
                    <a:pt x="82676" y="158891"/>
                  </a:lnTo>
                  <a:lnTo>
                    <a:pt x="25786" y="243573"/>
                  </a:lnTo>
                  <a:lnTo>
                    <a:pt x="376060" y="243573"/>
                  </a:lnTo>
                  <a:lnTo>
                    <a:pt x="318911" y="158891"/>
                  </a:lnTo>
                  <a:lnTo>
                    <a:pt x="277653" y="158891"/>
                  </a:lnTo>
                  <a:lnTo>
                    <a:pt x="286281" y="140807"/>
                  </a:lnTo>
                  <a:lnTo>
                    <a:pt x="324048" y="140807"/>
                  </a:lnTo>
                  <a:cubicBezTo>
                    <a:pt x="327026" y="140807"/>
                    <a:pt x="329832" y="142317"/>
                    <a:pt x="331472" y="144778"/>
                  </a:cubicBezTo>
                  <a:lnTo>
                    <a:pt x="400361" y="247371"/>
                  </a:lnTo>
                  <a:cubicBezTo>
                    <a:pt x="402303" y="250220"/>
                    <a:pt x="402519" y="253889"/>
                    <a:pt x="400836" y="256910"/>
                  </a:cubicBezTo>
                  <a:cubicBezTo>
                    <a:pt x="399196" y="259715"/>
                    <a:pt x="396174" y="261399"/>
                    <a:pt x="392937" y="261269"/>
                  </a:cubicBezTo>
                  <a:lnTo>
                    <a:pt x="9039" y="261269"/>
                  </a:lnTo>
                  <a:cubicBezTo>
                    <a:pt x="1917" y="261269"/>
                    <a:pt x="-2357" y="253328"/>
                    <a:pt x="1614" y="247371"/>
                  </a:cubicBezTo>
                  <a:lnTo>
                    <a:pt x="70461" y="144778"/>
                  </a:lnTo>
                  <a:cubicBezTo>
                    <a:pt x="72101" y="142317"/>
                    <a:pt x="74906" y="140807"/>
                    <a:pt x="77885" y="140807"/>
                  </a:cubicBezTo>
                  <a:close/>
                  <a:moveTo>
                    <a:pt x="192030" y="95405"/>
                  </a:moveTo>
                  <a:lnTo>
                    <a:pt x="200988" y="98121"/>
                  </a:lnTo>
                  <a:lnTo>
                    <a:pt x="209941" y="96316"/>
                  </a:lnTo>
                  <a:lnTo>
                    <a:pt x="209941" y="140807"/>
                  </a:lnTo>
                  <a:lnTo>
                    <a:pt x="192030" y="140807"/>
                  </a:lnTo>
                  <a:close/>
                  <a:moveTo>
                    <a:pt x="306580" y="95337"/>
                  </a:moveTo>
                  <a:lnTo>
                    <a:pt x="307343" y="102998"/>
                  </a:lnTo>
                  <a:lnTo>
                    <a:pt x="314244" y="111419"/>
                  </a:lnTo>
                  <a:lnTo>
                    <a:pt x="308552" y="114279"/>
                  </a:lnTo>
                  <a:cubicBezTo>
                    <a:pt x="303660" y="117337"/>
                    <a:pt x="297467" y="122162"/>
                    <a:pt x="291710" y="129430"/>
                  </a:cubicBezTo>
                  <a:lnTo>
                    <a:pt x="286281" y="140807"/>
                  </a:lnTo>
                  <a:lnTo>
                    <a:pt x="266958" y="140807"/>
                  </a:lnTo>
                  <a:lnTo>
                    <a:pt x="279700" y="116422"/>
                  </a:lnTo>
                  <a:cubicBezTo>
                    <a:pt x="287194" y="107601"/>
                    <a:pt x="295149" y="101707"/>
                    <a:pt x="301272" y="98000"/>
                  </a:cubicBezTo>
                  <a:close/>
                  <a:moveTo>
                    <a:pt x="95824" y="93386"/>
                  </a:moveTo>
                  <a:cubicBezTo>
                    <a:pt x="96169" y="93386"/>
                    <a:pt x="113002" y="99308"/>
                    <a:pt x="127989" y="116977"/>
                  </a:cubicBezTo>
                  <a:lnTo>
                    <a:pt x="140424" y="140807"/>
                  </a:lnTo>
                  <a:lnTo>
                    <a:pt x="120993" y="140807"/>
                  </a:lnTo>
                  <a:lnTo>
                    <a:pt x="115937" y="130212"/>
                  </a:lnTo>
                  <a:cubicBezTo>
                    <a:pt x="104402" y="115629"/>
                    <a:pt x="91119" y="110796"/>
                    <a:pt x="90040" y="110429"/>
                  </a:cubicBezTo>
                  <a:lnTo>
                    <a:pt x="88297" y="106401"/>
                  </a:lnTo>
                  <a:lnTo>
                    <a:pt x="93069" y="94908"/>
                  </a:lnTo>
                  <a:close/>
                  <a:moveTo>
                    <a:pt x="346061" y="62987"/>
                  </a:moveTo>
                  <a:cubicBezTo>
                    <a:pt x="336349" y="62987"/>
                    <a:pt x="327587" y="68814"/>
                    <a:pt x="323875" y="77792"/>
                  </a:cubicBezTo>
                  <a:cubicBezTo>
                    <a:pt x="320163" y="86769"/>
                    <a:pt x="322192" y="97085"/>
                    <a:pt x="329055" y="103947"/>
                  </a:cubicBezTo>
                  <a:cubicBezTo>
                    <a:pt x="335961" y="110810"/>
                    <a:pt x="346277" y="112882"/>
                    <a:pt x="355255" y="109170"/>
                  </a:cubicBezTo>
                  <a:cubicBezTo>
                    <a:pt x="364190" y="105458"/>
                    <a:pt x="370060" y="96696"/>
                    <a:pt x="370060" y="86985"/>
                  </a:cubicBezTo>
                  <a:cubicBezTo>
                    <a:pt x="370060" y="73735"/>
                    <a:pt x="359312" y="62987"/>
                    <a:pt x="346061" y="62987"/>
                  </a:cubicBezTo>
                  <a:close/>
                  <a:moveTo>
                    <a:pt x="54447" y="62987"/>
                  </a:moveTo>
                  <a:cubicBezTo>
                    <a:pt x="44735" y="62987"/>
                    <a:pt x="36016" y="68814"/>
                    <a:pt x="32304" y="77792"/>
                  </a:cubicBezTo>
                  <a:cubicBezTo>
                    <a:pt x="28592" y="86769"/>
                    <a:pt x="30620" y="97085"/>
                    <a:pt x="37483" y="103947"/>
                  </a:cubicBezTo>
                  <a:cubicBezTo>
                    <a:pt x="44347" y="110810"/>
                    <a:pt x="54663" y="112882"/>
                    <a:pt x="63641" y="109170"/>
                  </a:cubicBezTo>
                  <a:cubicBezTo>
                    <a:pt x="72619" y="105458"/>
                    <a:pt x="78489" y="96696"/>
                    <a:pt x="78489" y="86985"/>
                  </a:cubicBezTo>
                  <a:cubicBezTo>
                    <a:pt x="78489" y="73735"/>
                    <a:pt x="67741" y="62987"/>
                    <a:pt x="54447" y="62987"/>
                  </a:cubicBezTo>
                  <a:close/>
                  <a:moveTo>
                    <a:pt x="337865" y="45874"/>
                  </a:moveTo>
                  <a:cubicBezTo>
                    <a:pt x="345824" y="44288"/>
                    <a:pt x="354241" y="45011"/>
                    <a:pt x="362075" y="48270"/>
                  </a:cubicBezTo>
                  <a:cubicBezTo>
                    <a:pt x="377743" y="54744"/>
                    <a:pt x="387973" y="70023"/>
                    <a:pt x="387973" y="86985"/>
                  </a:cubicBezTo>
                  <a:cubicBezTo>
                    <a:pt x="387930" y="110119"/>
                    <a:pt x="369197" y="128851"/>
                    <a:pt x="346061" y="128894"/>
                  </a:cubicBezTo>
                  <a:cubicBezTo>
                    <a:pt x="337579" y="128894"/>
                    <a:pt x="329519" y="126337"/>
                    <a:pt x="322769" y="121821"/>
                  </a:cubicBezTo>
                  <a:lnTo>
                    <a:pt x="314244" y="111419"/>
                  </a:lnTo>
                  <a:lnTo>
                    <a:pt x="317585" y="109739"/>
                  </a:lnTo>
                  <a:cubicBezTo>
                    <a:pt x="322290" y="108186"/>
                    <a:pt x="324836" y="103094"/>
                    <a:pt x="323239" y="98391"/>
                  </a:cubicBezTo>
                  <a:cubicBezTo>
                    <a:pt x="321685" y="93645"/>
                    <a:pt x="316592" y="91142"/>
                    <a:pt x="311845" y="92696"/>
                  </a:cubicBezTo>
                  <a:lnTo>
                    <a:pt x="306580" y="95337"/>
                  </a:lnTo>
                  <a:lnTo>
                    <a:pt x="304932" y="78806"/>
                  </a:lnTo>
                  <a:cubicBezTo>
                    <a:pt x="306512" y="70843"/>
                    <a:pt x="310408" y="63333"/>
                    <a:pt x="316408" y="57333"/>
                  </a:cubicBezTo>
                  <a:cubicBezTo>
                    <a:pt x="322407" y="51356"/>
                    <a:pt x="329907" y="47460"/>
                    <a:pt x="337865" y="45874"/>
                  </a:cubicBezTo>
                  <a:close/>
                  <a:moveTo>
                    <a:pt x="46294" y="45874"/>
                  </a:moveTo>
                  <a:cubicBezTo>
                    <a:pt x="54253" y="44288"/>
                    <a:pt x="62670" y="45011"/>
                    <a:pt x="70504" y="48270"/>
                  </a:cubicBezTo>
                  <a:cubicBezTo>
                    <a:pt x="86173" y="54744"/>
                    <a:pt x="96359" y="70023"/>
                    <a:pt x="96359" y="86985"/>
                  </a:cubicBezTo>
                  <a:lnTo>
                    <a:pt x="93069" y="94908"/>
                  </a:lnTo>
                  <a:lnTo>
                    <a:pt x="85206" y="99254"/>
                  </a:lnTo>
                  <a:lnTo>
                    <a:pt x="88297" y="106401"/>
                  </a:lnTo>
                  <a:lnTo>
                    <a:pt x="84063" y="116599"/>
                  </a:lnTo>
                  <a:cubicBezTo>
                    <a:pt x="76482" y="124179"/>
                    <a:pt x="66015" y="128873"/>
                    <a:pt x="54447" y="128894"/>
                  </a:cubicBezTo>
                  <a:cubicBezTo>
                    <a:pt x="37527" y="128894"/>
                    <a:pt x="22247" y="118665"/>
                    <a:pt x="15729" y="102998"/>
                  </a:cubicBezTo>
                  <a:cubicBezTo>
                    <a:pt x="9254" y="87373"/>
                    <a:pt x="12837" y="69332"/>
                    <a:pt x="24837" y="57333"/>
                  </a:cubicBezTo>
                  <a:cubicBezTo>
                    <a:pt x="30837" y="51356"/>
                    <a:pt x="38336" y="47460"/>
                    <a:pt x="46294" y="45874"/>
                  </a:cubicBezTo>
                  <a:close/>
                  <a:moveTo>
                    <a:pt x="200988" y="18014"/>
                  </a:moveTo>
                  <a:cubicBezTo>
                    <a:pt x="188384" y="17970"/>
                    <a:pt x="176989" y="25524"/>
                    <a:pt x="172112" y="37177"/>
                  </a:cubicBezTo>
                  <a:cubicBezTo>
                    <a:pt x="167277" y="48831"/>
                    <a:pt x="169910" y="62211"/>
                    <a:pt x="178802" y="71145"/>
                  </a:cubicBezTo>
                  <a:cubicBezTo>
                    <a:pt x="187737" y="80079"/>
                    <a:pt x="201117" y="82755"/>
                    <a:pt x="212772" y="77964"/>
                  </a:cubicBezTo>
                  <a:cubicBezTo>
                    <a:pt x="224426" y="73130"/>
                    <a:pt x="232023" y="61779"/>
                    <a:pt x="232023" y="49176"/>
                  </a:cubicBezTo>
                  <a:cubicBezTo>
                    <a:pt x="231980" y="31998"/>
                    <a:pt x="218124" y="18100"/>
                    <a:pt x="200988" y="18014"/>
                  </a:cubicBezTo>
                  <a:close/>
                  <a:moveTo>
                    <a:pt x="191449" y="933"/>
                  </a:moveTo>
                  <a:cubicBezTo>
                    <a:pt x="200772" y="-912"/>
                    <a:pt x="210635" y="-49"/>
                    <a:pt x="219807" y="3771"/>
                  </a:cubicBezTo>
                  <a:cubicBezTo>
                    <a:pt x="238152" y="11410"/>
                    <a:pt x="250065" y="29322"/>
                    <a:pt x="250022" y="49176"/>
                  </a:cubicBezTo>
                  <a:cubicBezTo>
                    <a:pt x="249990" y="69473"/>
                    <a:pt x="237623" y="86856"/>
                    <a:pt x="220043" y="94279"/>
                  </a:cubicBezTo>
                  <a:lnTo>
                    <a:pt x="209941" y="96316"/>
                  </a:lnTo>
                  <a:lnTo>
                    <a:pt x="209941" y="88813"/>
                  </a:lnTo>
                  <a:cubicBezTo>
                    <a:pt x="209941" y="83851"/>
                    <a:pt x="205927" y="79838"/>
                    <a:pt x="201007" y="79838"/>
                  </a:cubicBezTo>
                  <a:cubicBezTo>
                    <a:pt x="196044" y="79838"/>
                    <a:pt x="192030" y="83851"/>
                    <a:pt x="192030" y="88813"/>
                  </a:cubicBezTo>
                  <a:lnTo>
                    <a:pt x="192030" y="95405"/>
                  </a:lnTo>
                  <a:lnTo>
                    <a:pt x="173709" y="89850"/>
                  </a:lnTo>
                  <a:cubicBezTo>
                    <a:pt x="165799" y="84568"/>
                    <a:pt x="159421" y="76993"/>
                    <a:pt x="155623" y="67821"/>
                  </a:cubicBezTo>
                  <a:cubicBezTo>
                    <a:pt x="148069" y="49478"/>
                    <a:pt x="152256" y="28372"/>
                    <a:pt x="166328" y="14345"/>
                  </a:cubicBezTo>
                  <a:cubicBezTo>
                    <a:pt x="173342" y="7332"/>
                    <a:pt x="182126" y="2778"/>
                    <a:pt x="191449" y="933"/>
                  </a:cubicBezTo>
                  <a:close/>
                </a:path>
              </a:pathLst>
            </a:custGeom>
            <a:solidFill>
              <a:srgbClr val="00D0C7"/>
            </a:solidFill>
            <a:ln>
              <a:noFill/>
            </a:ln>
          </p:spPr>
        </p:sp>
        <p:sp>
          <p:nvSpPr>
            <p:cNvPr id="30" name="文本框 29"/>
            <p:cNvSpPr txBox="1"/>
            <p:nvPr/>
          </p:nvSpPr>
          <p:spPr>
            <a:xfrm>
              <a:off x="10370" y="2777"/>
              <a:ext cx="540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（</a:t>
              </a:r>
              <a:r>
                <a:rPr lang="en-US" altLang="zh-CN" sz="2800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1</a:t>
              </a:r>
              <a:r>
                <a:rPr lang="zh-CN" altLang="en-US" sz="2800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）关于坦克大战</a:t>
              </a:r>
              <a:endParaRPr lang="zh-CN" altLang="en-US" sz="28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6" name="组合 6"/>
          <p:cNvGrpSpPr/>
          <p:nvPr/>
        </p:nvGrpSpPr>
        <p:grpSpPr>
          <a:xfrm>
            <a:off x="5485765" y="3284855"/>
            <a:ext cx="4240530" cy="521970"/>
            <a:chOff x="9220" y="2799"/>
            <a:chExt cx="6678" cy="822"/>
          </a:xfrm>
        </p:grpSpPr>
        <p:sp>
          <p:nvSpPr>
            <p:cNvPr id="17" name="iconfont-11117-5304720"/>
            <p:cNvSpPr>
              <a:spLocks noChangeAspect="1"/>
            </p:cNvSpPr>
            <p:nvPr/>
          </p:nvSpPr>
          <p:spPr bwMode="auto">
            <a:xfrm>
              <a:off x="9220" y="2799"/>
              <a:ext cx="811" cy="766"/>
            </a:xfrm>
            <a:custGeom>
              <a:avLst/>
              <a:gdLst>
                <a:gd name="connsiteX0" fmla="*/ 157299 w 405498"/>
                <a:gd name="connsiteY0" fmla="*/ 267235 h 383200"/>
                <a:gd name="connsiteX1" fmla="*/ 146163 w 405498"/>
                <a:gd name="connsiteY1" fmla="*/ 294040 h 383200"/>
                <a:gd name="connsiteX2" fmla="*/ 163299 w 405498"/>
                <a:gd name="connsiteY2" fmla="*/ 297450 h 383200"/>
                <a:gd name="connsiteX3" fmla="*/ 173011 w 405498"/>
                <a:gd name="connsiteY3" fmla="*/ 282947 h 383200"/>
                <a:gd name="connsiteX4" fmla="*/ 157299 w 405498"/>
                <a:gd name="connsiteY4" fmla="*/ 267235 h 383200"/>
                <a:gd name="connsiteX5" fmla="*/ 339325 w 405498"/>
                <a:gd name="connsiteY5" fmla="*/ 250746 h 383200"/>
                <a:gd name="connsiteX6" fmla="*/ 324476 w 405498"/>
                <a:gd name="connsiteY6" fmla="*/ 260156 h 383200"/>
                <a:gd name="connsiteX7" fmla="*/ 327584 w 405498"/>
                <a:gd name="connsiteY7" fmla="*/ 277422 h 383200"/>
                <a:gd name="connsiteX8" fmla="*/ 344807 w 405498"/>
                <a:gd name="connsiteY8" fmla="*/ 281004 h 383200"/>
                <a:gd name="connsiteX9" fmla="*/ 354562 w 405498"/>
                <a:gd name="connsiteY9" fmla="*/ 266371 h 383200"/>
                <a:gd name="connsiteX10" fmla="*/ 339325 w 405498"/>
                <a:gd name="connsiteY10" fmla="*/ 250746 h 383200"/>
                <a:gd name="connsiteX11" fmla="*/ 150781 w 405498"/>
                <a:gd name="connsiteY11" fmla="*/ 249861 h 383200"/>
                <a:gd name="connsiteX12" fmla="*/ 170206 w 405498"/>
                <a:gd name="connsiteY12" fmla="*/ 251825 h 383200"/>
                <a:gd name="connsiteX13" fmla="*/ 179501 w 405498"/>
                <a:gd name="connsiteY13" fmla="*/ 259478 h 383200"/>
                <a:gd name="connsiteX14" fmla="*/ 173323 w 405498"/>
                <a:gd name="connsiteY14" fmla="*/ 265952 h 383200"/>
                <a:gd name="connsiteX15" fmla="*/ 173323 w 405498"/>
                <a:gd name="connsiteY15" fmla="*/ 278647 h 383200"/>
                <a:gd name="connsiteX16" fmla="*/ 179452 w 405498"/>
                <a:gd name="connsiteY16" fmla="*/ 281108 h 383200"/>
                <a:gd name="connsiteX17" fmla="*/ 186012 w 405498"/>
                <a:gd name="connsiteY17" fmla="*/ 278344 h 383200"/>
                <a:gd name="connsiteX18" fmla="*/ 188695 w 405498"/>
                <a:gd name="connsiteY18" fmla="*/ 275543 h 383200"/>
                <a:gd name="connsiteX19" fmla="*/ 190925 w 405498"/>
                <a:gd name="connsiteY19" fmla="*/ 282947 h 383200"/>
                <a:gd name="connsiteX20" fmla="*/ 157299 w 405498"/>
                <a:gd name="connsiteY20" fmla="*/ 316486 h 383200"/>
                <a:gd name="connsiteX21" fmla="*/ 126221 w 405498"/>
                <a:gd name="connsiteY21" fmla="*/ 295680 h 383200"/>
                <a:gd name="connsiteX22" fmla="*/ 133559 w 405498"/>
                <a:gd name="connsiteY22" fmla="*/ 259033 h 383200"/>
                <a:gd name="connsiteX23" fmla="*/ 134693 w 405498"/>
                <a:gd name="connsiteY23" fmla="*/ 258429 h 383200"/>
                <a:gd name="connsiteX24" fmla="*/ 140177 w 405498"/>
                <a:gd name="connsiteY24" fmla="*/ 265779 h 383200"/>
                <a:gd name="connsiteX25" fmla="*/ 147341 w 405498"/>
                <a:gd name="connsiteY25" fmla="*/ 269276 h 383200"/>
                <a:gd name="connsiteX26" fmla="*/ 147341 w 405498"/>
                <a:gd name="connsiteY26" fmla="*/ 269190 h 383200"/>
                <a:gd name="connsiteX27" fmla="*/ 154506 w 405498"/>
                <a:gd name="connsiteY27" fmla="*/ 254897 h 383200"/>
                <a:gd name="connsiteX28" fmla="*/ 150751 w 405498"/>
                <a:gd name="connsiteY28" fmla="*/ 249877 h 383200"/>
                <a:gd name="connsiteX29" fmla="*/ 332764 w 405498"/>
                <a:gd name="connsiteY29" fmla="*/ 233388 h 383200"/>
                <a:gd name="connsiteX30" fmla="*/ 352188 w 405498"/>
                <a:gd name="connsiteY30" fmla="*/ 235293 h 383200"/>
                <a:gd name="connsiteX31" fmla="*/ 372950 w 405498"/>
                <a:gd name="connsiteY31" fmla="*/ 266371 h 383200"/>
                <a:gd name="connsiteX32" fmla="*/ 339325 w 405498"/>
                <a:gd name="connsiteY32" fmla="*/ 299997 h 383200"/>
                <a:gd name="connsiteX33" fmla="*/ 308246 w 405498"/>
                <a:gd name="connsiteY33" fmla="*/ 279235 h 383200"/>
                <a:gd name="connsiteX34" fmla="*/ 306342 w 405498"/>
                <a:gd name="connsiteY34" fmla="*/ 259810 h 383200"/>
                <a:gd name="connsiteX35" fmla="*/ 314630 w 405498"/>
                <a:gd name="connsiteY35" fmla="*/ 244292 h 383200"/>
                <a:gd name="connsiteX36" fmla="*/ 320582 w 405498"/>
                <a:gd name="connsiteY36" fmla="*/ 250795 h 383200"/>
                <a:gd name="connsiteX37" fmla="*/ 327185 w 405498"/>
                <a:gd name="connsiteY37" fmla="*/ 253775 h 383200"/>
                <a:gd name="connsiteX38" fmla="*/ 333271 w 405498"/>
                <a:gd name="connsiteY38" fmla="*/ 251357 h 383200"/>
                <a:gd name="connsiteX39" fmla="*/ 333832 w 405498"/>
                <a:gd name="connsiteY39" fmla="*/ 238705 h 383200"/>
                <a:gd name="connsiteX40" fmla="*/ 330213 w 405498"/>
                <a:gd name="connsiteY40" fmla="*/ 234751 h 383200"/>
                <a:gd name="connsiteX41" fmla="*/ 238275 w 405498"/>
                <a:gd name="connsiteY41" fmla="*/ 197893 h 383200"/>
                <a:gd name="connsiteX42" fmla="*/ 245949 w 405498"/>
                <a:gd name="connsiteY42" fmla="*/ 207214 h 383200"/>
                <a:gd name="connsiteX43" fmla="*/ 252310 w 405498"/>
                <a:gd name="connsiteY43" fmla="*/ 209130 h 383200"/>
                <a:gd name="connsiteX44" fmla="*/ 188695 w 405498"/>
                <a:gd name="connsiteY44" fmla="*/ 275543 h 383200"/>
                <a:gd name="connsiteX45" fmla="*/ 185292 w 405498"/>
                <a:gd name="connsiteY45" fmla="*/ 264246 h 383200"/>
                <a:gd name="connsiteX46" fmla="*/ 179501 w 405498"/>
                <a:gd name="connsiteY46" fmla="*/ 259478 h 383200"/>
                <a:gd name="connsiteX47" fmla="*/ 292331 w 405498"/>
                <a:gd name="connsiteY47" fmla="*/ 193365 h 383200"/>
                <a:gd name="connsiteX48" fmla="*/ 330213 w 405498"/>
                <a:gd name="connsiteY48" fmla="*/ 234751 h 383200"/>
                <a:gd name="connsiteX49" fmla="*/ 315541 w 405498"/>
                <a:gd name="connsiteY49" fmla="*/ 242587 h 383200"/>
                <a:gd name="connsiteX50" fmla="*/ 314630 w 405498"/>
                <a:gd name="connsiteY50" fmla="*/ 244292 h 383200"/>
                <a:gd name="connsiteX51" fmla="*/ 279988 w 405498"/>
                <a:gd name="connsiteY51" fmla="*/ 206443 h 383200"/>
                <a:gd name="connsiteX52" fmla="*/ 288363 w 405498"/>
                <a:gd name="connsiteY52" fmla="*/ 202946 h 383200"/>
                <a:gd name="connsiteX53" fmla="*/ 106504 w 405498"/>
                <a:gd name="connsiteY53" fmla="*/ 190731 h 383200"/>
                <a:gd name="connsiteX54" fmla="*/ 150751 w 405498"/>
                <a:gd name="connsiteY54" fmla="*/ 249877 h 383200"/>
                <a:gd name="connsiteX55" fmla="*/ 134693 w 405498"/>
                <a:gd name="connsiteY55" fmla="*/ 258429 h 383200"/>
                <a:gd name="connsiteX56" fmla="*/ 91564 w 405498"/>
                <a:gd name="connsiteY56" fmla="*/ 200619 h 383200"/>
                <a:gd name="connsiteX57" fmla="*/ 104638 w 405498"/>
                <a:gd name="connsiteY57" fmla="*/ 195208 h 383200"/>
                <a:gd name="connsiteX58" fmla="*/ 264650 w 405498"/>
                <a:gd name="connsiteY58" fmla="*/ 163595 h 383200"/>
                <a:gd name="connsiteX59" fmla="*/ 253427 w 405498"/>
                <a:gd name="connsiteY59" fmla="*/ 190401 h 383200"/>
                <a:gd name="connsiteX60" fmla="*/ 270607 w 405498"/>
                <a:gd name="connsiteY60" fmla="*/ 193811 h 383200"/>
                <a:gd name="connsiteX61" fmla="*/ 280276 w 405498"/>
                <a:gd name="connsiteY61" fmla="*/ 179221 h 383200"/>
                <a:gd name="connsiteX62" fmla="*/ 264650 w 405498"/>
                <a:gd name="connsiteY62" fmla="*/ 163595 h 383200"/>
                <a:gd name="connsiteX63" fmla="*/ 80898 w 405498"/>
                <a:gd name="connsiteY63" fmla="*/ 155783 h 383200"/>
                <a:gd name="connsiteX64" fmla="*/ 69761 w 405498"/>
                <a:gd name="connsiteY64" fmla="*/ 182588 h 383200"/>
                <a:gd name="connsiteX65" fmla="*/ 86898 w 405498"/>
                <a:gd name="connsiteY65" fmla="*/ 185998 h 383200"/>
                <a:gd name="connsiteX66" fmla="*/ 96610 w 405498"/>
                <a:gd name="connsiteY66" fmla="*/ 171495 h 383200"/>
                <a:gd name="connsiteX67" fmla="*/ 80898 w 405498"/>
                <a:gd name="connsiteY67" fmla="*/ 155783 h 383200"/>
                <a:gd name="connsiteX68" fmla="*/ 257959 w 405498"/>
                <a:gd name="connsiteY68" fmla="*/ 146227 h 383200"/>
                <a:gd name="connsiteX69" fmla="*/ 277384 w 405498"/>
                <a:gd name="connsiteY69" fmla="*/ 148142 h 383200"/>
                <a:gd name="connsiteX70" fmla="*/ 298189 w 405498"/>
                <a:gd name="connsiteY70" fmla="*/ 179221 h 383200"/>
                <a:gd name="connsiteX71" fmla="*/ 292331 w 405498"/>
                <a:gd name="connsiteY71" fmla="*/ 193365 h 383200"/>
                <a:gd name="connsiteX72" fmla="*/ 289249 w 405498"/>
                <a:gd name="connsiteY72" fmla="*/ 189997 h 383200"/>
                <a:gd name="connsiteX73" fmla="*/ 276603 w 405498"/>
                <a:gd name="connsiteY73" fmla="*/ 189436 h 383200"/>
                <a:gd name="connsiteX74" fmla="*/ 276042 w 405498"/>
                <a:gd name="connsiteY74" fmla="*/ 202131 h 383200"/>
                <a:gd name="connsiteX75" fmla="*/ 279988 w 405498"/>
                <a:gd name="connsiteY75" fmla="*/ 206443 h 383200"/>
                <a:gd name="connsiteX76" fmla="*/ 264650 w 405498"/>
                <a:gd name="connsiteY76" fmla="*/ 212847 h 383200"/>
                <a:gd name="connsiteX77" fmla="*/ 252310 w 405498"/>
                <a:gd name="connsiteY77" fmla="*/ 209130 h 383200"/>
                <a:gd name="connsiteX78" fmla="*/ 256491 w 405498"/>
                <a:gd name="connsiteY78" fmla="*/ 204765 h 383200"/>
                <a:gd name="connsiteX79" fmla="*/ 256189 w 405498"/>
                <a:gd name="connsiteY79" fmla="*/ 192113 h 383200"/>
                <a:gd name="connsiteX80" fmla="*/ 243543 w 405498"/>
                <a:gd name="connsiteY80" fmla="*/ 192372 h 383200"/>
                <a:gd name="connsiteX81" fmla="*/ 238275 w 405498"/>
                <a:gd name="connsiteY81" fmla="*/ 197893 h 383200"/>
                <a:gd name="connsiteX82" fmla="*/ 233528 w 405498"/>
                <a:gd name="connsiteY82" fmla="*/ 192128 h 383200"/>
                <a:gd name="connsiteX83" fmla="*/ 240737 w 405498"/>
                <a:gd name="connsiteY83" fmla="*/ 155480 h 383200"/>
                <a:gd name="connsiteX84" fmla="*/ 257959 w 405498"/>
                <a:gd name="connsiteY84" fmla="*/ 146227 h 383200"/>
                <a:gd name="connsiteX85" fmla="*/ 74380 w 405498"/>
                <a:gd name="connsiteY85" fmla="*/ 138393 h 383200"/>
                <a:gd name="connsiteX86" fmla="*/ 93804 w 405498"/>
                <a:gd name="connsiteY86" fmla="*/ 140373 h 383200"/>
                <a:gd name="connsiteX87" fmla="*/ 114523 w 405498"/>
                <a:gd name="connsiteY87" fmla="*/ 171495 h 383200"/>
                <a:gd name="connsiteX88" fmla="*/ 106504 w 405498"/>
                <a:gd name="connsiteY88" fmla="*/ 190731 h 383200"/>
                <a:gd name="connsiteX89" fmla="*/ 102758 w 405498"/>
                <a:gd name="connsiteY89" fmla="*/ 185723 h 383200"/>
                <a:gd name="connsiteX90" fmla="*/ 89983 w 405498"/>
                <a:gd name="connsiteY90" fmla="*/ 183607 h 383200"/>
                <a:gd name="connsiteX91" fmla="*/ 88472 w 405498"/>
                <a:gd name="connsiteY91" fmla="*/ 196475 h 383200"/>
                <a:gd name="connsiteX92" fmla="*/ 91564 w 405498"/>
                <a:gd name="connsiteY92" fmla="*/ 200619 h 383200"/>
                <a:gd name="connsiteX93" fmla="*/ 80898 w 405498"/>
                <a:gd name="connsiteY93" fmla="*/ 205034 h 383200"/>
                <a:gd name="connsiteX94" fmla="*/ 49819 w 405498"/>
                <a:gd name="connsiteY94" fmla="*/ 184228 h 383200"/>
                <a:gd name="connsiteX95" fmla="*/ 57157 w 405498"/>
                <a:gd name="connsiteY95" fmla="*/ 147581 h 383200"/>
                <a:gd name="connsiteX96" fmla="*/ 74380 w 405498"/>
                <a:gd name="connsiteY96" fmla="*/ 138393 h 383200"/>
                <a:gd name="connsiteX97" fmla="*/ 52182 w 405498"/>
                <a:gd name="connsiteY97" fmla="*/ 94243 h 383200"/>
                <a:gd name="connsiteX98" fmla="*/ 17912 w 405498"/>
                <a:gd name="connsiteY98" fmla="*/ 128636 h 383200"/>
                <a:gd name="connsiteX99" fmla="*/ 17912 w 405498"/>
                <a:gd name="connsiteY99" fmla="*/ 331113 h 383200"/>
                <a:gd name="connsiteX100" fmla="*/ 52182 w 405498"/>
                <a:gd name="connsiteY100" fmla="*/ 365464 h 383200"/>
                <a:gd name="connsiteX101" fmla="*/ 353187 w 405498"/>
                <a:gd name="connsiteY101" fmla="*/ 365464 h 383200"/>
                <a:gd name="connsiteX102" fmla="*/ 387586 w 405498"/>
                <a:gd name="connsiteY102" fmla="*/ 331113 h 383200"/>
                <a:gd name="connsiteX103" fmla="*/ 387586 w 405498"/>
                <a:gd name="connsiteY103" fmla="*/ 128636 h 383200"/>
                <a:gd name="connsiteX104" fmla="*/ 353187 w 405498"/>
                <a:gd name="connsiteY104" fmla="*/ 94243 h 383200"/>
                <a:gd name="connsiteX105" fmla="*/ 52182 w 405498"/>
                <a:gd name="connsiteY105" fmla="*/ 76334 h 383200"/>
                <a:gd name="connsiteX106" fmla="*/ 353187 w 405498"/>
                <a:gd name="connsiteY106" fmla="*/ 76334 h 383200"/>
                <a:gd name="connsiteX107" fmla="*/ 405498 w 405498"/>
                <a:gd name="connsiteY107" fmla="*/ 128636 h 383200"/>
                <a:gd name="connsiteX108" fmla="*/ 405498 w 405498"/>
                <a:gd name="connsiteY108" fmla="*/ 331113 h 383200"/>
                <a:gd name="connsiteX109" fmla="*/ 353187 w 405498"/>
                <a:gd name="connsiteY109" fmla="*/ 383200 h 383200"/>
                <a:gd name="connsiteX110" fmla="*/ 52182 w 405498"/>
                <a:gd name="connsiteY110" fmla="*/ 383200 h 383200"/>
                <a:gd name="connsiteX111" fmla="*/ 0 w 405498"/>
                <a:gd name="connsiteY111" fmla="*/ 331113 h 383200"/>
                <a:gd name="connsiteX112" fmla="*/ 0 w 405498"/>
                <a:gd name="connsiteY112" fmla="*/ 128636 h 383200"/>
                <a:gd name="connsiteX113" fmla="*/ 52182 w 405498"/>
                <a:gd name="connsiteY113" fmla="*/ 76334 h 383200"/>
                <a:gd name="connsiteX114" fmla="*/ 56898 w 405498"/>
                <a:gd name="connsiteY114" fmla="*/ 39539 h 383200"/>
                <a:gd name="connsiteX115" fmla="*/ 345152 w 405498"/>
                <a:gd name="connsiteY115" fmla="*/ 39539 h 383200"/>
                <a:gd name="connsiteX116" fmla="*/ 353267 w 405498"/>
                <a:gd name="connsiteY116" fmla="*/ 48561 h 383200"/>
                <a:gd name="connsiteX117" fmla="*/ 345152 w 405498"/>
                <a:gd name="connsiteY117" fmla="*/ 57539 h 383200"/>
                <a:gd name="connsiteX118" fmla="*/ 56898 w 405498"/>
                <a:gd name="connsiteY118" fmla="*/ 57539 h 383200"/>
                <a:gd name="connsiteX119" fmla="*/ 48740 w 405498"/>
                <a:gd name="connsiteY119" fmla="*/ 48561 h 383200"/>
                <a:gd name="connsiteX120" fmla="*/ 56898 w 405498"/>
                <a:gd name="connsiteY120" fmla="*/ 39539 h 383200"/>
                <a:gd name="connsiteX121" fmla="*/ 90049 w 405498"/>
                <a:gd name="connsiteY121" fmla="*/ 0 h 383200"/>
                <a:gd name="connsiteX122" fmla="*/ 312002 w 405498"/>
                <a:gd name="connsiteY122" fmla="*/ 0 h 383200"/>
                <a:gd name="connsiteX123" fmla="*/ 320937 w 405498"/>
                <a:gd name="connsiteY123" fmla="*/ 8978 h 383200"/>
                <a:gd name="connsiteX124" fmla="*/ 312002 w 405498"/>
                <a:gd name="connsiteY124" fmla="*/ 17913 h 383200"/>
                <a:gd name="connsiteX125" fmla="*/ 90049 w 405498"/>
                <a:gd name="connsiteY125" fmla="*/ 17913 h 383200"/>
                <a:gd name="connsiteX126" fmla="*/ 81070 w 405498"/>
                <a:gd name="connsiteY126" fmla="*/ 8978 h 383200"/>
                <a:gd name="connsiteX127" fmla="*/ 90049 w 405498"/>
                <a:gd name="connsiteY127" fmla="*/ 0 h 38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405498" h="383200">
                  <a:moveTo>
                    <a:pt x="157299" y="267235"/>
                  </a:moveTo>
                  <a:cubicBezTo>
                    <a:pt x="143271" y="267235"/>
                    <a:pt x="136278" y="284155"/>
                    <a:pt x="146163" y="294040"/>
                  </a:cubicBezTo>
                  <a:cubicBezTo>
                    <a:pt x="150652" y="298573"/>
                    <a:pt x="157429" y="299911"/>
                    <a:pt x="163299" y="297450"/>
                  </a:cubicBezTo>
                  <a:cubicBezTo>
                    <a:pt x="169170" y="295033"/>
                    <a:pt x="173011" y="289292"/>
                    <a:pt x="173011" y="282947"/>
                  </a:cubicBezTo>
                  <a:cubicBezTo>
                    <a:pt x="173054" y="274227"/>
                    <a:pt x="165975" y="267192"/>
                    <a:pt x="157299" y="267235"/>
                  </a:cubicBezTo>
                  <a:close/>
                  <a:moveTo>
                    <a:pt x="339325" y="250746"/>
                  </a:moveTo>
                  <a:cubicBezTo>
                    <a:pt x="332937" y="250573"/>
                    <a:pt x="327023" y="254285"/>
                    <a:pt x="324476" y="260156"/>
                  </a:cubicBezTo>
                  <a:cubicBezTo>
                    <a:pt x="321886" y="265983"/>
                    <a:pt x="323138" y="272846"/>
                    <a:pt x="327584" y="277422"/>
                  </a:cubicBezTo>
                  <a:cubicBezTo>
                    <a:pt x="332073" y="282040"/>
                    <a:pt x="338893" y="283422"/>
                    <a:pt x="344807" y="281004"/>
                  </a:cubicBezTo>
                  <a:cubicBezTo>
                    <a:pt x="350764" y="278587"/>
                    <a:pt x="354605" y="272760"/>
                    <a:pt x="354562" y="266371"/>
                  </a:cubicBezTo>
                  <a:cubicBezTo>
                    <a:pt x="354519" y="257911"/>
                    <a:pt x="347785" y="251005"/>
                    <a:pt x="339325" y="250746"/>
                  </a:cubicBezTo>
                  <a:close/>
                  <a:moveTo>
                    <a:pt x="150781" y="249861"/>
                  </a:moveTo>
                  <a:cubicBezTo>
                    <a:pt x="157170" y="248598"/>
                    <a:pt x="163925" y="249192"/>
                    <a:pt x="170206" y="251825"/>
                  </a:cubicBezTo>
                  <a:lnTo>
                    <a:pt x="179501" y="259478"/>
                  </a:lnTo>
                  <a:lnTo>
                    <a:pt x="173323" y="265952"/>
                  </a:lnTo>
                  <a:cubicBezTo>
                    <a:pt x="170129" y="269579"/>
                    <a:pt x="170129" y="275019"/>
                    <a:pt x="173323" y="278647"/>
                  </a:cubicBezTo>
                  <a:cubicBezTo>
                    <a:pt x="174963" y="280244"/>
                    <a:pt x="177164" y="281151"/>
                    <a:pt x="179452" y="281108"/>
                  </a:cubicBezTo>
                  <a:cubicBezTo>
                    <a:pt x="181912" y="281065"/>
                    <a:pt x="184242" y="280071"/>
                    <a:pt x="186012" y="278344"/>
                  </a:cubicBezTo>
                  <a:lnTo>
                    <a:pt x="188695" y="275543"/>
                  </a:lnTo>
                  <a:lnTo>
                    <a:pt x="190925" y="282947"/>
                  </a:lnTo>
                  <a:cubicBezTo>
                    <a:pt x="190881" y="301465"/>
                    <a:pt x="175817" y="316486"/>
                    <a:pt x="157299" y="316486"/>
                  </a:cubicBezTo>
                  <a:cubicBezTo>
                    <a:pt x="143659" y="316486"/>
                    <a:pt x="131400" y="308285"/>
                    <a:pt x="126221" y="295680"/>
                  </a:cubicBezTo>
                  <a:cubicBezTo>
                    <a:pt x="120998" y="283119"/>
                    <a:pt x="123890" y="268659"/>
                    <a:pt x="133559" y="259033"/>
                  </a:cubicBezTo>
                  <a:lnTo>
                    <a:pt x="134693" y="258429"/>
                  </a:lnTo>
                  <a:lnTo>
                    <a:pt x="140177" y="265779"/>
                  </a:lnTo>
                  <a:cubicBezTo>
                    <a:pt x="141903" y="268024"/>
                    <a:pt x="144536" y="269320"/>
                    <a:pt x="147341" y="269276"/>
                  </a:cubicBezTo>
                  <a:lnTo>
                    <a:pt x="147341" y="269190"/>
                  </a:lnTo>
                  <a:cubicBezTo>
                    <a:pt x="154765" y="269320"/>
                    <a:pt x="159037" y="260770"/>
                    <a:pt x="154506" y="254897"/>
                  </a:cubicBezTo>
                  <a:lnTo>
                    <a:pt x="150751" y="249877"/>
                  </a:lnTo>
                  <a:close/>
                  <a:moveTo>
                    <a:pt x="332764" y="233388"/>
                  </a:moveTo>
                  <a:cubicBezTo>
                    <a:pt x="339152" y="232120"/>
                    <a:pt x="345908" y="232703"/>
                    <a:pt x="352188" y="235293"/>
                  </a:cubicBezTo>
                  <a:cubicBezTo>
                    <a:pt x="364749" y="240516"/>
                    <a:pt x="372950" y="252774"/>
                    <a:pt x="372950" y="266371"/>
                  </a:cubicBezTo>
                  <a:cubicBezTo>
                    <a:pt x="372950" y="284932"/>
                    <a:pt x="357886" y="299997"/>
                    <a:pt x="339325" y="299997"/>
                  </a:cubicBezTo>
                  <a:cubicBezTo>
                    <a:pt x="325728" y="299997"/>
                    <a:pt x="313469" y="291796"/>
                    <a:pt x="308246" y="279235"/>
                  </a:cubicBezTo>
                  <a:cubicBezTo>
                    <a:pt x="305657" y="272954"/>
                    <a:pt x="305074" y="266199"/>
                    <a:pt x="306342" y="259810"/>
                  </a:cubicBezTo>
                  <a:lnTo>
                    <a:pt x="314630" y="244292"/>
                  </a:lnTo>
                  <a:lnTo>
                    <a:pt x="320582" y="250795"/>
                  </a:lnTo>
                  <a:cubicBezTo>
                    <a:pt x="322265" y="252695"/>
                    <a:pt x="324639" y="253775"/>
                    <a:pt x="327185" y="253775"/>
                  </a:cubicBezTo>
                  <a:cubicBezTo>
                    <a:pt x="329430" y="253775"/>
                    <a:pt x="331631" y="252911"/>
                    <a:pt x="333271" y="251357"/>
                  </a:cubicBezTo>
                  <a:cubicBezTo>
                    <a:pt x="336637" y="247902"/>
                    <a:pt x="336896" y="242461"/>
                    <a:pt x="333832" y="238705"/>
                  </a:cubicBezTo>
                  <a:lnTo>
                    <a:pt x="330213" y="234751"/>
                  </a:lnTo>
                  <a:close/>
                  <a:moveTo>
                    <a:pt x="238275" y="197893"/>
                  </a:moveTo>
                  <a:lnTo>
                    <a:pt x="245949" y="207214"/>
                  </a:lnTo>
                  <a:lnTo>
                    <a:pt x="252310" y="209130"/>
                  </a:lnTo>
                  <a:lnTo>
                    <a:pt x="188695" y="275543"/>
                  </a:lnTo>
                  <a:lnTo>
                    <a:pt x="185292" y="264246"/>
                  </a:lnTo>
                  <a:lnTo>
                    <a:pt x="179501" y="259478"/>
                  </a:lnTo>
                  <a:close/>
                  <a:moveTo>
                    <a:pt x="292331" y="193365"/>
                  </a:moveTo>
                  <a:lnTo>
                    <a:pt x="330213" y="234751"/>
                  </a:lnTo>
                  <a:lnTo>
                    <a:pt x="315541" y="242587"/>
                  </a:lnTo>
                  <a:lnTo>
                    <a:pt x="314630" y="244292"/>
                  </a:lnTo>
                  <a:lnTo>
                    <a:pt x="279988" y="206443"/>
                  </a:lnTo>
                  <a:lnTo>
                    <a:pt x="288363" y="202946"/>
                  </a:lnTo>
                  <a:close/>
                  <a:moveTo>
                    <a:pt x="106504" y="190731"/>
                  </a:moveTo>
                  <a:lnTo>
                    <a:pt x="150751" y="249877"/>
                  </a:lnTo>
                  <a:lnTo>
                    <a:pt x="134693" y="258429"/>
                  </a:lnTo>
                  <a:lnTo>
                    <a:pt x="91564" y="200619"/>
                  </a:lnTo>
                  <a:lnTo>
                    <a:pt x="104638" y="195208"/>
                  </a:lnTo>
                  <a:close/>
                  <a:moveTo>
                    <a:pt x="264650" y="163595"/>
                  </a:moveTo>
                  <a:cubicBezTo>
                    <a:pt x="250578" y="163509"/>
                    <a:pt x="243499" y="180473"/>
                    <a:pt x="253427" y="190401"/>
                  </a:cubicBezTo>
                  <a:cubicBezTo>
                    <a:pt x="257959" y="194933"/>
                    <a:pt x="264736" y="196271"/>
                    <a:pt x="270607" y="193811"/>
                  </a:cubicBezTo>
                  <a:cubicBezTo>
                    <a:pt x="276477" y="191351"/>
                    <a:pt x="280319" y="185566"/>
                    <a:pt x="280276" y="179221"/>
                  </a:cubicBezTo>
                  <a:cubicBezTo>
                    <a:pt x="280232" y="170588"/>
                    <a:pt x="273240" y="163639"/>
                    <a:pt x="264650" y="163595"/>
                  </a:cubicBezTo>
                  <a:close/>
                  <a:moveTo>
                    <a:pt x="80898" y="155783"/>
                  </a:moveTo>
                  <a:cubicBezTo>
                    <a:pt x="66869" y="155783"/>
                    <a:pt x="59877" y="172703"/>
                    <a:pt x="69761" y="182588"/>
                  </a:cubicBezTo>
                  <a:cubicBezTo>
                    <a:pt x="74250" y="187120"/>
                    <a:pt x="81027" y="188459"/>
                    <a:pt x="86898" y="185998"/>
                  </a:cubicBezTo>
                  <a:cubicBezTo>
                    <a:pt x="92768" y="183581"/>
                    <a:pt x="96610" y="177840"/>
                    <a:pt x="96610" y="171495"/>
                  </a:cubicBezTo>
                  <a:cubicBezTo>
                    <a:pt x="96653" y="162775"/>
                    <a:pt x="89574" y="155739"/>
                    <a:pt x="80898" y="155783"/>
                  </a:cubicBezTo>
                  <a:close/>
                  <a:moveTo>
                    <a:pt x="257959" y="146227"/>
                  </a:moveTo>
                  <a:cubicBezTo>
                    <a:pt x="264348" y="144948"/>
                    <a:pt x="271103" y="145531"/>
                    <a:pt x="277384" y="148142"/>
                  </a:cubicBezTo>
                  <a:cubicBezTo>
                    <a:pt x="289988" y="153322"/>
                    <a:pt x="298189" y="165581"/>
                    <a:pt x="298189" y="179221"/>
                  </a:cubicBezTo>
                  <a:lnTo>
                    <a:pt x="292331" y="193365"/>
                  </a:lnTo>
                  <a:lnTo>
                    <a:pt x="289249" y="189997"/>
                  </a:lnTo>
                  <a:cubicBezTo>
                    <a:pt x="285925" y="186370"/>
                    <a:pt x="280228" y="186111"/>
                    <a:pt x="276603" y="189436"/>
                  </a:cubicBezTo>
                  <a:cubicBezTo>
                    <a:pt x="272934" y="192761"/>
                    <a:pt x="272675" y="198461"/>
                    <a:pt x="276042" y="202131"/>
                  </a:cubicBezTo>
                  <a:lnTo>
                    <a:pt x="279988" y="206443"/>
                  </a:lnTo>
                  <a:lnTo>
                    <a:pt x="264650" y="212847"/>
                  </a:lnTo>
                  <a:lnTo>
                    <a:pt x="252310" y="209130"/>
                  </a:lnTo>
                  <a:lnTo>
                    <a:pt x="256491" y="204765"/>
                  </a:lnTo>
                  <a:cubicBezTo>
                    <a:pt x="259900" y="201181"/>
                    <a:pt x="259771" y="195525"/>
                    <a:pt x="256189" y="192113"/>
                  </a:cubicBezTo>
                  <a:cubicBezTo>
                    <a:pt x="252650" y="188702"/>
                    <a:pt x="246953" y="188832"/>
                    <a:pt x="243543" y="192372"/>
                  </a:cubicBezTo>
                  <a:lnTo>
                    <a:pt x="238275" y="197893"/>
                  </a:lnTo>
                  <a:lnTo>
                    <a:pt x="233528" y="192128"/>
                  </a:lnTo>
                  <a:cubicBezTo>
                    <a:pt x="228262" y="179567"/>
                    <a:pt x="231111" y="165106"/>
                    <a:pt x="240737" y="155480"/>
                  </a:cubicBezTo>
                  <a:cubicBezTo>
                    <a:pt x="245550" y="150646"/>
                    <a:pt x="251571" y="147505"/>
                    <a:pt x="257959" y="146227"/>
                  </a:cubicBezTo>
                  <a:close/>
                  <a:moveTo>
                    <a:pt x="74380" y="138393"/>
                  </a:moveTo>
                  <a:cubicBezTo>
                    <a:pt x="80768" y="137136"/>
                    <a:pt x="87524" y="137740"/>
                    <a:pt x="93804" y="140373"/>
                  </a:cubicBezTo>
                  <a:cubicBezTo>
                    <a:pt x="106365" y="145596"/>
                    <a:pt x="114566" y="157898"/>
                    <a:pt x="114523" y="171495"/>
                  </a:cubicBezTo>
                  <a:lnTo>
                    <a:pt x="106504" y="190731"/>
                  </a:lnTo>
                  <a:lnTo>
                    <a:pt x="102758" y="185723"/>
                  </a:lnTo>
                  <a:cubicBezTo>
                    <a:pt x="99866" y="181491"/>
                    <a:pt x="94083" y="180541"/>
                    <a:pt x="89983" y="183607"/>
                  </a:cubicBezTo>
                  <a:cubicBezTo>
                    <a:pt x="85926" y="186673"/>
                    <a:pt x="85235" y="192545"/>
                    <a:pt x="88472" y="196475"/>
                  </a:cubicBezTo>
                  <a:lnTo>
                    <a:pt x="91564" y="200619"/>
                  </a:lnTo>
                  <a:lnTo>
                    <a:pt x="80898" y="205034"/>
                  </a:lnTo>
                  <a:cubicBezTo>
                    <a:pt x="67301" y="205034"/>
                    <a:pt x="54999" y="196833"/>
                    <a:pt x="49819" y="184228"/>
                  </a:cubicBezTo>
                  <a:cubicBezTo>
                    <a:pt x="44596" y="171667"/>
                    <a:pt x="47488" y="157207"/>
                    <a:pt x="57157" y="147581"/>
                  </a:cubicBezTo>
                  <a:cubicBezTo>
                    <a:pt x="61970" y="142768"/>
                    <a:pt x="67992" y="139650"/>
                    <a:pt x="74380" y="138393"/>
                  </a:cubicBezTo>
                  <a:close/>
                  <a:moveTo>
                    <a:pt x="52182" y="94243"/>
                  </a:moveTo>
                  <a:cubicBezTo>
                    <a:pt x="33234" y="94286"/>
                    <a:pt x="17912" y="109692"/>
                    <a:pt x="17912" y="128636"/>
                  </a:cubicBezTo>
                  <a:lnTo>
                    <a:pt x="17912" y="331113"/>
                  </a:lnTo>
                  <a:cubicBezTo>
                    <a:pt x="17912" y="350058"/>
                    <a:pt x="33234" y="365421"/>
                    <a:pt x="52182" y="365464"/>
                  </a:cubicBezTo>
                  <a:lnTo>
                    <a:pt x="353187" y="365464"/>
                  </a:lnTo>
                  <a:cubicBezTo>
                    <a:pt x="372178" y="365464"/>
                    <a:pt x="387586" y="350101"/>
                    <a:pt x="387586" y="331113"/>
                  </a:cubicBezTo>
                  <a:lnTo>
                    <a:pt x="387586" y="128636"/>
                  </a:lnTo>
                  <a:cubicBezTo>
                    <a:pt x="387586" y="109649"/>
                    <a:pt x="372178" y="94243"/>
                    <a:pt x="353187" y="94243"/>
                  </a:cubicBezTo>
                  <a:close/>
                  <a:moveTo>
                    <a:pt x="52182" y="76334"/>
                  </a:moveTo>
                  <a:lnTo>
                    <a:pt x="353187" y="76334"/>
                  </a:lnTo>
                  <a:cubicBezTo>
                    <a:pt x="382062" y="76334"/>
                    <a:pt x="405498" y="99766"/>
                    <a:pt x="405498" y="128636"/>
                  </a:cubicBezTo>
                  <a:lnTo>
                    <a:pt x="405498" y="331113"/>
                  </a:lnTo>
                  <a:cubicBezTo>
                    <a:pt x="405369" y="359897"/>
                    <a:pt x="382019" y="383200"/>
                    <a:pt x="353187" y="383200"/>
                  </a:cubicBezTo>
                  <a:lnTo>
                    <a:pt x="52182" y="383200"/>
                  </a:lnTo>
                  <a:cubicBezTo>
                    <a:pt x="23436" y="383157"/>
                    <a:pt x="86" y="359854"/>
                    <a:pt x="0" y="331113"/>
                  </a:cubicBezTo>
                  <a:lnTo>
                    <a:pt x="0" y="128636"/>
                  </a:lnTo>
                  <a:cubicBezTo>
                    <a:pt x="0" y="99810"/>
                    <a:pt x="23350" y="76377"/>
                    <a:pt x="52182" y="76334"/>
                  </a:cubicBezTo>
                  <a:close/>
                  <a:moveTo>
                    <a:pt x="56898" y="39539"/>
                  </a:moveTo>
                  <a:lnTo>
                    <a:pt x="345152" y="39539"/>
                  </a:lnTo>
                  <a:cubicBezTo>
                    <a:pt x="349771" y="40014"/>
                    <a:pt x="353267" y="43899"/>
                    <a:pt x="353267" y="48561"/>
                  </a:cubicBezTo>
                  <a:cubicBezTo>
                    <a:pt x="353267" y="53179"/>
                    <a:pt x="349771" y="57064"/>
                    <a:pt x="345152" y="57539"/>
                  </a:cubicBezTo>
                  <a:lnTo>
                    <a:pt x="56898" y="57539"/>
                  </a:lnTo>
                  <a:cubicBezTo>
                    <a:pt x="52280" y="57064"/>
                    <a:pt x="48740" y="53179"/>
                    <a:pt x="48740" y="48561"/>
                  </a:cubicBezTo>
                  <a:cubicBezTo>
                    <a:pt x="48740" y="43899"/>
                    <a:pt x="52280" y="40014"/>
                    <a:pt x="56898" y="39539"/>
                  </a:cubicBezTo>
                  <a:close/>
                  <a:moveTo>
                    <a:pt x="90049" y="0"/>
                  </a:moveTo>
                  <a:lnTo>
                    <a:pt x="312002" y="0"/>
                  </a:lnTo>
                  <a:cubicBezTo>
                    <a:pt x="316922" y="0"/>
                    <a:pt x="320937" y="4014"/>
                    <a:pt x="320937" y="8978"/>
                  </a:cubicBezTo>
                  <a:cubicBezTo>
                    <a:pt x="320937" y="13942"/>
                    <a:pt x="316922" y="17913"/>
                    <a:pt x="312002" y="17913"/>
                  </a:cubicBezTo>
                  <a:lnTo>
                    <a:pt x="90049" y="17913"/>
                  </a:lnTo>
                  <a:cubicBezTo>
                    <a:pt x="85085" y="17913"/>
                    <a:pt x="81070" y="13942"/>
                    <a:pt x="81070" y="8978"/>
                  </a:cubicBezTo>
                  <a:cubicBezTo>
                    <a:pt x="81070" y="4014"/>
                    <a:pt x="85085" y="0"/>
                    <a:pt x="90049" y="0"/>
                  </a:cubicBezTo>
                  <a:close/>
                </a:path>
              </a:pathLst>
            </a:custGeom>
            <a:solidFill>
              <a:srgbClr val="00D0C7"/>
            </a:solidFill>
            <a:ln>
              <a:noFill/>
            </a:ln>
          </p:spPr>
        </p:sp>
        <p:sp>
          <p:nvSpPr>
            <p:cNvPr id="19" name="文本框 18"/>
            <p:cNvSpPr txBox="1"/>
            <p:nvPr/>
          </p:nvSpPr>
          <p:spPr>
            <a:xfrm>
              <a:off x="10527" y="2799"/>
              <a:ext cx="537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800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（</a:t>
              </a:r>
              <a:r>
                <a:rPr lang="en-US" altLang="zh-CN" sz="2800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2）关于整体框架</a:t>
              </a:r>
              <a:endParaRPr lang="zh-CN" altLang="en-US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0" name="组合 11"/>
          <p:cNvGrpSpPr/>
          <p:nvPr/>
        </p:nvGrpSpPr>
        <p:grpSpPr>
          <a:xfrm>
            <a:off x="5485765" y="4647565"/>
            <a:ext cx="5440166" cy="527685"/>
            <a:chOff x="9220" y="2836"/>
            <a:chExt cx="8422" cy="831"/>
          </a:xfrm>
        </p:grpSpPr>
        <p:sp>
          <p:nvSpPr>
            <p:cNvPr id="21" name="iconfont-11117-5304720"/>
            <p:cNvSpPr>
              <a:spLocks noChangeAspect="1"/>
            </p:cNvSpPr>
            <p:nvPr/>
          </p:nvSpPr>
          <p:spPr bwMode="auto">
            <a:xfrm>
              <a:off x="9220" y="2836"/>
              <a:ext cx="811" cy="691"/>
            </a:xfrm>
            <a:custGeom>
              <a:avLst/>
              <a:gdLst>
                <a:gd name="connsiteX0" fmla="*/ 238084 w 457196"/>
                <a:gd name="connsiteY0" fmla="*/ 370546 h 389584"/>
                <a:gd name="connsiteX1" fmla="*/ 313333 w 457196"/>
                <a:gd name="connsiteY1" fmla="*/ 370546 h 389584"/>
                <a:gd name="connsiteX2" fmla="*/ 322870 w 457196"/>
                <a:gd name="connsiteY2" fmla="*/ 380044 h 389584"/>
                <a:gd name="connsiteX3" fmla="*/ 313333 w 457196"/>
                <a:gd name="connsiteY3" fmla="*/ 389584 h 389584"/>
                <a:gd name="connsiteX4" fmla="*/ 228554 w 457196"/>
                <a:gd name="connsiteY4" fmla="*/ 389584 h 389584"/>
                <a:gd name="connsiteX5" fmla="*/ 238084 w 457196"/>
                <a:gd name="connsiteY5" fmla="*/ 380044 h 389584"/>
                <a:gd name="connsiteX6" fmla="*/ 142875 w 457196"/>
                <a:gd name="connsiteY6" fmla="*/ 370546 h 389584"/>
                <a:gd name="connsiteX7" fmla="*/ 219023 w 457196"/>
                <a:gd name="connsiteY7" fmla="*/ 370546 h 389584"/>
                <a:gd name="connsiteX8" fmla="*/ 219023 w 457196"/>
                <a:gd name="connsiteY8" fmla="*/ 380044 h 389584"/>
                <a:gd name="connsiteX9" fmla="*/ 228554 w 457196"/>
                <a:gd name="connsiteY9" fmla="*/ 389584 h 389584"/>
                <a:gd name="connsiteX10" fmla="*/ 142875 w 457196"/>
                <a:gd name="connsiteY10" fmla="*/ 389584 h 389584"/>
                <a:gd name="connsiteX11" fmla="*/ 133338 w 457196"/>
                <a:gd name="connsiteY11" fmla="*/ 380044 h 389584"/>
                <a:gd name="connsiteX12" fmla="*/ 142875 w 457196"/>
                <a:gd name="connsiteY12" fmla="*/ 370546 h 389584"/>
                <a:gd name="connsiteX13" fmla="*/ 219023 w 457196"/>
                <a:gd name="connsiteY13" fmla="*/ 313340 h 389584"/>
                <a:gd name="connsiteX14" fmla="*/ 238084 w 457196"/>
                <a:gd name="connsiteY14" fmla="*/ 313340 h 389584"/>
                <a:gd name="connsiteX15" fmla="*/ 238084 w 457196"/>
                <a:gd name="connsiteY15" fmla="*/ 370546 h 389584"/>
                <a:gd name="connsiteX16" fmla="*/ 219023 w 457196"/>
                <a:gd name="connsiteY16" fmla="*/ 370546 h 389584"/>
                <a:gd name="connsiteX17" fmla="*/ 215206 w 457196"/>
                <a:gd name="connsiteY17" fmla="*/ 233479 h 389584"/>
                <a:gd name="connsiteX18" fmla="*/ 228554 w 457196"/>
                <a:gd name="connsiteY18" fmla="*/ 236196 h 389584"/>
                <a:gd name="connsiteX19" fmla="*/ 240946 w 457196"/>
                <a:gd name="connsiteY19" fmla="*/ 233673 h 389584"/>
                <a:gd name="connsiteX20" fmla="*/ 250482 w 457196"/>
                <a:gd name="connsiteY20" fmla="*/ 247601 h 389584"/>
                <a:gd name="connsiteX21" fmla="*/ 258077 w 457196"/>
                <a:gd name="connsiteY21" fmla="*/ 251391 h 389584"/>
                <a:gd name="connsiteX22" fmla="*/ 198091 w 457196"/>
                <a:gd name="connsiteY22" fmla="*/ 251391 h 389584"/>
                <a:gd name="connsiteX23" fmla="*/ 205687 w 457196"/>
                <a:gd name="connsiteY23" fmla="*/ 246653 h 389584"/>
                <a:gd name="connsiteX24" fmla="*/ 263631 w 457196"/>
                <a:gd name="connsiteY24" fmla="*/ 232362 h 389584"/>
                <a:gd name="connsiteX25" fmla="*/ 287613 w 457196"/>
                <a:gd name="connsiteY25" fmla="*/ 232362 h 389584"/>
                <a:gd name="connsiteX26" fmla="*/ 297155 w 457196"/>
                <a:gd name="connsiteY26" fmla="*/ 241855 h 389584"/>
                <a:gd name="connsiteX27" fmla="*/ 287613 w 457196"/>
                <a:gd name="connsiteY27" fmla="*/ 251391 h 389584"/>
                <a:gd name="connsiteX28" fmla="*/ 258077 w 457196"/>
                <a:gd name="connsiteY28" fmla="*/ 251391 h 389584"/>
                <a:gd name="connsiteX29" fmla="*/ 263817 w 457196"/>
                <a:gd name="connsiteY29" fmla="*/ 248549 h 389584"/>
                <a:gd name="connsiteX30" fmla="*/ 265716 w 457196"/>
                <a:gd name="connsiteY30" fmla="*/ 235239 h 389584"/>
                <a:gd name="connsiteX31" fmla="*/ 240048 w 457196"/>
                <a:gd name="connsiteY31" fmla="*/ 232362 h 389584"/>
                <a:gd name="connsiteX32" fmla="*/ 247388 w 457196"/>
                <a:gd name="connsiteY32" fmla="*/ 232362 h 389584"/>
                <a:gd name="connsiteX33" fmla="*/ 240946 w 457196"/>
                <a:gd name="connsiteY33" fmla="*/ 233673 h 389584"/>
                <a:gd name="connsiteX34" fmla="*/ 209720 w 457196"/>
                <a:gd name="connsiteY34" fmla="*/ 232362 h 389584"/>
                <a:gd name="connsiteX35" fmla="*/ 216013 w 457196"/>
                <a:gd name="connsiteY35" fmla="*/ 232362 h 389584"/>
                <a:gd name="connsiteX36" fmla="*/ 215206 w 457196"/>
                <a:gd name="connsiteY36" fmla="*/ 233479 h 389584"/>
                <a:gd name="connsiteX37" fmla="*/ 171381 w 457196"/>
                <a:gd name="connsiteY37" fmla="*/ 232362 h 389584"/>
                <a:gd name="connsiteX38" fmla="*/ 192275 w 457196"/>
                <a:gd name="connsiteY38" fmla="*/ 232362 h 389584"/>
                <a:gd name="connsiteX39" fmla="*/ 189504 w 457196"/>
                <a:gd name="connsiteY39" fmla="*/ 236187 h 389584"/>
                <a:gd name="connsiteX40" fmla="*/ 192352 w 457196"/>
                <a:gd name="connsiteY40" fmla="*/ 249496 h 389584"/>
                <a:gd name="connsiteX41" fmla="*/ 198091 w 457196"/>
                <a:gd name="connsiteY41" fmla="*/ 251391 h 389584"/>
                <a:gd name="connsiteX42" fmla="*/ 171381 w 457196"/>
                <a:gd name="connsiteY42" fmla="*/ 251391 h 389584"/>
                <a:gd name="connsiteX43" fmla="*/ 161839 w 457196"/>
                <a:gd name="connsiteY43" fmla="*/ 241855 h 389584"/>
                <a:gd name="connsiteX44" fmla="*/ 171381 w 457196"/>
                <a:gd name="connsiteY44" fmla="*/ 232362 h 389584"/>
                <a:gd name="connsiteX45" fmla="*/ 261544 w 457196"/>
                <a:gd name="connsiteY45" fmla="*/ 229480 h 389584"/>
                <a:gd name="connsiteX46" fmla="*/ 263631 w 457196"/>
                <a:gd name="connsiteY46" fmla="*/ 232362 h 389584"/>
                <a:gd name="connsiteX47" fmla="*/ 247388 w 457196"/>
                <a:gd name="connsiteY47" fmla="*/ 232362 h 389584"/>
                <a:gd name="connsiteX48" fmla="*/ 194517 w 457196"/>
                <a:gd name="connsiteY48" fmla="*/ 229266 h 389584"/>
                <a:gd name="connsiteX49" fmla="*/ 209720 w 457196"/>
                <a:gd name="connsiteY49" fmla="*/ 232362 h 389584"/>
                <a:gd name="connsiteX50" fmla="*/ 192275 w 457196"/>
                <a:gd name="connsiteY50" fmla="*/ 232362 h 389584"/>
                <a:gd name="connsiteX51" fmla="*/ 228579 w 457196"/>
                <a:gd name="connsiteY51" fmla="*/ 123788 h 389584"/>
                <a:gd name="connsiteX52" fmla="*/ 211447 w 457196"/>
                <a:gd name="connsiteY52" fmla="*/ 140926 h 389584"/>
                <a:gd name="connsiteX53" fmla="*/ 228579 w 457196"/>
                <a:gd name="connsiteY53" fmla="*/ 158064 h 389584"/>
                <a:gd name="connsiteX54" fmla="*/ 245711 w 457196"/>
                <a:gd name="connsiteY54" fmla="*/ 140926 h 389584"/>
                <a:gd name="connsiteX55" fmla="*/ 228579 w 457196"/>
                <a:gd name="connsiteY55" fmla="*/ 123788 h 389584"/>
                <a:gd name="connsiteX56" fmla="*/ 228579 w 457196"/>
                <a:gd name="connsiteY56" fmla="*/ 103757 h 389584"/>
                <a:gd name="connsiteX57" fmla="*/ 265734 w 457196"/>
                <a:gd name="connsiteY57" fmla="*/ 140926 h 389584"/>
                <a:gd name="connsiteX58" fmla="*/ 228579 w 457196"/>
                <a:gd name="connsiteY58" fmla="*/ 178095 h 389584"/>
                <a:gd name="connsiteX59" fmla="*/ 191423 w 457196"/>
                <a:gd name="connsiteY59" fmla="*/ 140926 h 389584"/>
                <a:gd name="connsiteX60" fmla="*/ 228579 w 457196"/>
                <a:gd name="connsiteY60" fmla="*/ 103757 h 389584"/>
                <a:gd name="connsiteX61" fmla="*/ 228547 w 457196"/>
                <a:gd name="connsiteY61" fmla="*/ 76157 h 389584"/>
                <a:gd name="connsiteX62" fmla="*/ 222848 w 457196"/>
                <a:gd name="connsiteY62" fmla="*/ 81896 h 389584"/>
                <a:gd name="connsiteX63" fmla="*/ 228547 w 457196"/>
                <a:gd name="connsiteY63" fmla="*/ 87591 h 389584"/>
                <a:gd name="connsiteX64" fmla="*/ 234247 w 457196"/>
                <a:gd name="connsiteY64" fmla="*/ 81896 h 389584"/>
                <a:gd name="connsiteX65" fmla="*/ 228547 w 457196"/>
                <a:gd name="connsiteY65" fmla="*/ 76157 h 389584"/>
                <a:gd name="connsiteX66" fmla="*/ 228547 w 457196"/>
                <a:gd name="connsiteY66" fmla="*/ 67613 h 389584"/>
                <a:gd name="connsiteX67" fmla="*/ 242839 w 457196"/>
                <a:gd name="connsiteY67" fmla="*/ 81896 h 389584"/>
                <a:gd name="connsiteX68" fmla="*/ 228547 w 457196"/>
                <a:gd name="connsiteY68" fmla="*/ 96178 h 389584"/>
                <a:gd name="connsiteX69" fmla="*/ 214256 w 457196"/>
                <a:gd name="connsiteY69" fmla="*/ 81896 h 389584"/>
                <a:gd name="connsiteX70" fmla="*/ 228547 w 457196"/>
                <a:gd name="connsiteY70" fmla="*/ 67613 h 389584"/>
                <a:gd name="connsiteX71" fmla="*/ 228554 w 457196"/>
                <a:gd name="connsiteY71" fmla="*/ 65692 h 389584"/>
                <a:gd name="connsiteX72" fmla="*/ 153316 w 457196"/>
                <a:gd name="connsiteY72" fmla="*/ 140930 h 389584"/>
                <a:gd name="connsiteX73" fmla="*/ 228554 w 457196"/>
                <a:gd name="connsiteY73" fmla="*/ 216211 h 389584"/>
                <a:gd name="connsiteX74" fmla="*/ 303834 w 457196"/>
                <a:gd name="connsiteY74" fmla="*/ 140930 h 389584"/>
                <a:gd name="connsiteX75" fmla="*/ 228554 w 457196"/>
                <a:gd name="connsiteY75" fmla="*/ 65692 h 389584"/>
                <a:gd name="connsiteX76" fmla="*/ 228554 w 457196"/>
                <a:gd name="connsiteY76" fmla="*/ 47563 h 389584"/>
                <a:gd name="connsiteX77" fmla="*/ 322870 w 457196"/>
                <a:gd name="connsiteY77" fmla="*/ 141879 h 389584"/>
                <a:gd name="connsiteX78" fmla="*/ 265398 w 457196"/>
                <a:gd name="connsiteY78" fmla="*/ 228695 h 389584"/>
                <a:gd name="connsiteX79" fmla="*/ 261544 w 457196"/>
                <a:gd name="connsiteY79" fmla="*/ 229480 h 389584"/>
                <a:gd name="connsiteX80" fmla="*/ 253330 w 457196"/>
                <a:gd name="connsiteY80" fmla="*/ 218140 h 389584"/>
                <a:gd name="connsiteX81" fmla="*/ 239995 w 457196"/>
                <a:gd name="connsiteY81" fmla="*/ 216245 h 389584"/>
                <a:gd name="connsiteX82" fmla="*/ 238097 w 457196"/>
                <a:gd name="connsiteY82" fmla="*/ 229511 h 389584"/>
                <a:gd name="connsiteX83" fmla="*/ 240048 w 457196"/>
                <a:gd name="connsiteY83" fmla="*/ 232362 h 389584"/>
                <a:gd name="connsiteX84" fmla="*/ 216013 w 457196"/>
                <a:gd name="connsiteY84" fmla="*/ 232362 h 389584"/>
                <a:gd name="connsiteX85" fmla="*/ 218072 w 457196"/>
                <a:gd name="connsiteY85" fmla="*/ 229511 h 389584"/>
                <a:gd name="connsiteX86" fmla="*/ 215224 w 457196"/>
                <a:gd name="connsiteY86" fmla="*/ 216245 h 389584"/>
                <a:gd name="connsiteX87" fmla="*/ 201889 w 457196"/>
                <a:gd name="connsiteY87" fmla="*/ 219088 h 389584"/>
                <a:gd name="connsiteX88" fmla="*/ 194517 w 457196"/>
                <a:gd name="connsiteY88" fmla="*/ 229266 h 389584"/>
                <a:gd name="connsiteX89" fmla="*/ 191709 w 457196"/>
                <a:gd name="connsiteY89" fmla="*/ 228695 h 389584"/>
                <a:gd name="connsiteX90" fmla="*/ 134237 w 457196"/>
                <a:gd name="connsiteY90" fmla="*/ 141879 h 389584"/>
                <a:gd name="connsiteX91" fmla="*/ 228554 w 457196"/>
                <a:gd name="connsiteY91" fmla="*/ 47563 h 389584"/>
                <a:gd name="connsiteX92" fmla="*/ 19033 w 457196"/>
                <a:gd name="connsiteY92" fmla="*/ 19031 h 389584"/>
                <a:gd name="connsiteX93" fmla="*/ 19033 w 457196"/>
                <a:gd name="connsiteY93" fmla="*/ 294266 h 389584"/>
                <a:gd name="connsiteX94" fmla="*/ 438119 w 457196"/>
                <a:gd name="connsiteY94" fmla="*/ 294266 h 389584"/>
                <a:gd name="connsiteX95" fmla="*/ 438119 w 457196"/>
                <a:gd name="connsiteY95" fmla="*/ 19031 h 389584"/>
                <a:gd name="connsiteX96" fmla="*/ 9495 w 457196"/>
                <a:gd name="connsiteY96" fmla="*/ 0 h 389584"/>
                <a:gd name="connsiteX97" fmla="*/ 447658 w 457196"/>
                <a:gd name="connsiteY97" fmla="*/ 0 h 389584"/>
                <a:gd name="connsiteX98" fmla="*/ 457196 w 457196"/>
                <a:gd name="connsiteY98" fmla="*/ 9537 h 389584"/>
                <a:gd name="connsiteX99" fmla="*/ 457196 w 457196"/>
                <a:gd name="connsiteY99" fmla="*/ 303803 h 389584"/>
                <a:gd name="connsiteX100" fmla="*/ 447658 w 457196"/>
                <a:gd name="connsiteY100" fmla="*/ 313340 h 389584"/>
                <a:gd name="connsiteX101" fmla="*/ 238084 w 457196"/>
                <a:gd name="connsiteY101" fmla="*/ 313340 h 389584"/>
                <a:gd name="connsiteX102" fmla="*/ 238084 w 457196"/>
                <a:gd name="connsiteY102" fmla="*/ 306697 h 389584"/>
                <a:gd name="connsiteX103" fmla="*/ 228554 w 457196"/>
                <a:gd name="connsiteY103" fmla="*/ 297156 h 389584"/>
                <a:gd name="connsiteX104" fmla="*/ 219023 w 457196"/>
                <a:gd name="connsiteY104" fmla="*/ 306697 h 389584"/>
                <a:gd name="connsiteX105" fmla="*/ 219023 w 457196"/>
                <a:gd name="connsiteY105" fmla="*/ 313340 h 389584"/>
                <a:gd name="connsiteX106" fmla="*/ 9495 w 457196"/>
                <a:gd name="connsiteY106" fmla="*/ 313340 h 389584"/>
                <a:gd name="connsiteX107" fmla="*/ 0 w 457196"/>
                <a:gd name="connsiteY107" fmla="*/ 303803 h 389584"/>
                <a:gd name="connsiteX108" fmla="*/ 0 w 457196"/>
                <a:gd name="connsiteY108" fmla="*/ 9537 h 389584"/>
                <a:gd name="connsiteX109" fmla="*/ 9495 w 457196"/>
                <a:gd name="connsiteY109" fmla="*/ 0 h 38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457196" h="389584">
                  <a:moveTo>
                    <a:pt x="238084" y="370546"/>
                  </a:moveTo>
                  <a:lnTo>
                    <a:pt x="313333" y="370546"/>
                  </a:lnTo>
                  <a:cubicBezTo>
                    <a:pt x="319073" y="370546"/>
                    <a:pt x="322870" y="375295"/>
                    <a:pt x="322870" y="380044"/>
                  </a:cubicBezTo>
                  <a:cubicBezTo>
                    <a:pt x="322870" y="384836"/>
                    <a:pt x="319073" y="389584"/>
                    <a:pt x="313333" y="389584"/>
                  </a:cubicBezTo>
                  <a:lnTo>
                    <a:pt x="228554" y="389584"/>
                  </a:lnTo>
                  <a:cubicBezTo>
                    <a:pt x="234246" y="389584"/>
                    <a:pt x="238084" y="384835"/>
                    <a:pt x="238084" y="380044"/>
                  </a:cubicBezTo>
                  <a:close/>
                  <a:moveTo>
                    <a:pt x="142875" y="370546"/>
                  </a:moveTo>
                  <a:lnTo>
                    <a:pt x="219023" y="370546"/>
                  </a:lnTo>
                  <a:lnTo>
                    <a:pt x="219023" y="380044"/>
                  </a:lnTo>
                  <a:cubicBezTo>
                    <a:pt x="219023" y="384835"/>
                    <a:pt x="222861" y="389584"/>
                    <a:pt x="228554" y="389584"/>
                  </a:cubicBezTo>
                  <a:lnTo>
                    <a:pt x="142875" y="389584"/>
                  </a:lnTo>
                  <a:cubicBezTo>
                    <a:pt x="137135" y="389584"/>
                    <a:pt x="133338" y="384836"/>
                    <a:pt x="133338" y="380044"/>
                  </a:cubicBezTo>
                  <a:cubicBezTo>
                    <a:pt x="133338" y="375295"/>
                    <a:pt x="138128" y="370546"/>
                    <a:pt x="142875" y="370546"/>
                  </a:cubicBezTo>
                  <a:close/>
                  <a:moveTo>
                    <a:pt x="219023" y="313340"/>
                  </a:moveTo>
                  <a:lnTo>
                    <a:pt x="238084" y="313340"/>
                  </a:lnTo>
                  <a:lnTo>
                    <a:pt x="238084" y="370546"/>
                  </a:lnTo>
                  <a:lnTo>
                    <a:pt x="219023" y="370546"/>
                  </a:lnTo>
                  <a:close/>
                  <a:moveTo>
                    <a:pt x="215206" y="233479"/>
                  </a:moveTo>
                  <a:lnTo>
                    <a:pt x="228554" y="236196"/>
                  </a:lnTo>
                  <a:lnTo>
                    <a:pt x="240946" y="233673"/>
                  </a:lnTo>
                  <a:lnTo>
                    <a:pt x="250482" y="247601"/>
                  </a:lnTo>
                  <a:cubicBezTo>
                    <a:pt x="252381" y="250444"/>
                    <a:pt x="255229" y="251391"/>
                    <a:pt x="258077" y="251391"/>
                  </a:cubicBezTo>
                  <a:lnTo>
                    <a:pt x="198091" y="251391"/>
                  </a:lnTo>
                  <a:cubicBezTo>
                    <a:pt x="200940" y="251391"/>
                    <a:pt x="203788" y="249496"/>
                    <a:pt x="205687" y="246653"/>
                  </a:cubicBezTo>
                  <a:close/>
                  <a:moveTo>
                    <a:pt x="263631" y="232362"/>
                  </a:moveTo>
                  <a:lnTo>
                    <a:pt x="287613" y="232362"/>
                  </a:lnTo>
                  <a:cubicBezTo>
                    <a:pt x="293356" y="232362"/>
                    <a:pt x="297155" y="237108"/>
                    <a:pt x="297155" y="241855"/>
                  </a:cubicBezTo>
                  <a:cubicBezTo>
                    <a:pt x="297155" y="246645"/>
                    <a:pt x="292406" y="251391"/>
                    <a:pt x="287613" y="251391"/>
                  </a:cubicBezTo>
                  <a:lnTo>
                    <a:pt x="258077" y="251391"/>
                  </a:lnTo>
                  <a:cubicBezTo>
                    <a:pt x="260926" y="251391"/>
                    <a:pt x="262868" y="250444"/>
                    <a:pt x="263817" y="248549"/>
                  </a:cubicBezTo>
                  <a:cubicBezTo>
                    <a:pt x="267615" y="245706"/>
                    <a:pt x="268564" y="239977"/>
                    <a:pt x="265716" y="235239"/>
                  </a:cubicBezTo>
                  <a:close/>
                  <a:moveTo>
                    <a:pt x="240048" y="232362"/>
                  </a:moveTo>
                  <a:lnTo>
                    <a:pt x="247388" y="232362"/>
                  </a:lnTo>
                  <a:lnTo>
                    <a:pt x="240946" y="233673"/>
                  </a:lnTo>
                  <a:close/>
                  <a:moveTo>
                    <a:pt x="209720" y="232362"/>
                  </a:moveTo>
                  <a:lnTo>
                    <a:pt x="216013" y="232362"/>
                  </a:lnTo>
                  <a:lnTo>
                    <a:pt x="215206" y="233479"/>
                  </a:lnTo>
                  <a:close/>
                  <a:moveTo>
                    <a:pt x="171381" y="232362"/>
                  </a:moveTo>
                  <a:lnTo>
                    <a:pt x="192275" y="232362"/>
                  </a:lnTo>
                  <a:lnTo>
                    <a:pt x="189504" y="236187"/>
                  </a:lnTo>
                  <a:cubicBezTo>
                    <a:pt x="186655" y="239977"/>
                    <a:pt x="187605" y="246653"/>
                    <a:pt x="192352" y="249496"/>
                  </a:cubicBezTo>
                  <a:cubicBezTo>
                    <a:pt x="194294" y="250444"/>
                    <a:pt x="196193" y="251391"/>
                    <a:pt x="198091" y="251391"/>
                  </a:cubicBezTo>
                  <a:lnTo>
                    <a:pt x="171381" y="251391"/>
                  </a:lnTo>
                  <a:cubicBezTo>
                    <a:pt x="165681" y="251391"/>
                    <a:pt x="161839" y="246645"/>
                    <a:pt x="161839" y="241855"/>
                  </a:cubicBezTo>
                  <a:cubicBezTo>
                    <a:pt x="161839" y="237108"/>
                    <a:pt x="166631" y="232362"/>
                    <a:pt x="171381" y="232362"/>
                  </a:cubicBezTo>
                  <a:close/>
                  <a:moveTo>
                    <a:pt x="261544" y="229480"/>
                  </a:moveTo>
                  <a:lnTo>
                    <a:pt x="263631" y="232362"/>
                  </a:lnTo>
                  <a:lnTo>
                    <a:pt x="247388" y="232362"/>
                  </a:lnTo>
                  <a:close/>
                  <a:moveTo>
                    <a:pt x="194517" y="229266"/>
                  </a:moveTo>
                  <a:lnTo>
                    <a:pt x="209720" y="232362"/>
                  </a:lnTo>
                  <a:lnTo>
                    <a:pt x="192275" y="232362"/>
                  </a:lnTo>
                  <a:close/>
                  <a:moveTo>
                    <a:pt x="228579" y="123788"/>
                  </a:moveTo>
                  <a:cubicBezTo>
                    <a:pt x="219042" y="123788"/>
                    <a:pt x="211447" y="131385"/>
                    <a:pt x="211447" y="140926"/>
                  </a:cubicBezTo>
                  <a:cubicBezTo>
                    <a:pt x="211447" y="150466"/>
                    <a:pt x="219042" y="158064"/>
                    <a:pt x="228579" y="158064"/>
                  </a:cubicBezTo>
                  <a:cubicBezTo>
                    <a:pt x="238116" y="158064"/>
                    <a:pt x="245711" y="150466"/>
                    <a:pt x="245711" y="140926"/>
                  </a:cubicBezTo>
                  <a:cubicBezTo>
                    <a:pt x="245711" y="131385"/>
                    <a:pt x="238116" y="123788"/>
                    <a:pt x="228579" y="123788"/>
                  </a:cubicBezTo>
                  <a:close/>
                  <a:moveTo>
                    <a:pt x="228579" y="103757"/>
                  </a:moveTo>
                  <a:cubicBezTo>
                    <a:pt x="249552" y="103757"/>
                    <a:pt x="265734" y="119989"/>
                    <a:pt x="265734" y="140926"/>
                  </a:cubicBezTo>
                  <a:cubicBezTo>
                    <a:pt x="265734" y="160957"/>
                    <a:pt x="248602" y="178095"/>
                    <a:pt x="228579" y="178095"/>
                  </a:cubicBezTo>
                  <a:cubicBezTo>
                    <a:pt x="208599" y="178095"/>
                    <a:pt x="191423" y="161906"/>
                    <a:pt x="191423" y="140926"/>
                  </a:cubicBezTo>
                  <a:cubicBezTo>
                    <a:pt x="191423" y="120938"/>
                    <a:pt x="207649" y="103757"/>
                    <a:pt x="228579" y="103757"/>
                  </a:cubicBezTo>
                  <a:close/>
                  <a:moveTo>
                    <a:pt x="228547" y="76157"/>
                  </a:moveTo>
                  <a:cubicBezTo>
                    <a:pt x="225698" y="76157"/>
                    <a:pt x="222848" y="79048"/>
                    <a:pt x="222848" y="81896"/>
                  </a:cubicBezTo>
                  <a:cubicBezTo>
                    <a:pt x="222848" y="84744"/>
                    <a:pt x="225698" y="87591"/>
                    <a:pt x="228547" y="87591"/>
                  </a:cubicBezTo>
                  <a:cubicBezTo>
                    <a:pt x="231397" y="87591"/>
                    <a:pt x="234247" y="84744"/>
                    <a:pt x="234247" y="81896"/>
                  </a:cubicBezTo>
                  <a:cubicBezTo>
                    <a:pt x="234247" y="79048"/>
                    <a:pt x="231397" y="76157"/>
                    <a:pt x="228547" y="76157"/>
                  </a:cubicBezTo>
                  <a:close/>
                  <a:moveTo>
                    <a:pt x="228547" y="67613"/>
                  </a:moveTo>
                  <a:cubicBezTo>
                    <a:pt x="236190" y="67613"/>
                    <a:pt x="242839" y="74258"/>
                    <a:pt x="242839" y="81896"/>
                  </a:cubicBezTo>
                  <a:cubicBezTo>
                    <a:pt x="242839" y="89490"/>
                    <a:pt x="236190" y="96178"/>
                    <a:pt x="228547" y="96178"/>
                  </a:cubicBezTo>
                  <a:cubicBezTo>
                    <a:pt x="220948" y="96178"/>
                    <a:pt x="214256" y="89490"/>
                    <a:pt x="214256" y="81896"/>
                  </a:cubicBezTo>
                  <a:cubicBezTo>
                    <a:pt x="214256" y="74258"/>
                    <a:pt x="220948" y="67613"/>
                    <a:pt x="228547" y="67613"/>
                  </a:cubicBezTo>
                  <a:close/>
                  <a:moveTo>
                    <a:pt x="228554" y="65692"/>
                  </a:moveTo>
                  <a:cubicBezTo>
                    <a:pt x="187590" y="65692"/>
                    <a:pt x="153316" y="99016"/>
                    <a:pt x="153316" y="140930"/>
                  </a:cubicBezTo>
                  <a:cubicBezTo>
                    <a:pt x="153316" y="182843"/>
                    <a:pt x="186640" y="216211"/>
                    <a:pt x="228554" y="216211"/>
                  </a:cubicBezTo>
                  <a:cubicBezTo>
                    <a:pt x="270467" y="216211"/>
                    <a:pt x="303834" y="182843"/>
                    <a:pt x="303834" y="140930"/>
                  </a:cubicBezTo>
                  <a:cubicBezTo>
                    <a:pt x="303834" y="99016"/>
                    <a:pt x="269518" y="65692"/>
                    <a:pt x="228554" y="65692"/>
                  </a:cubicBezTo>
                  <a:close/>
                  <a:moveTo>
                    <a:pt x="228554" y="47563"/>
                  </a:moveTo>
                  <a:cubicBezTo>
                    <a:pt x="280007" y="47563"/>
                    <a:pt x="322870" y="90426"/>
                    <a:pt x="322870" y="141879"/>
                  </a:cubicBezTo>
                  <a:cubicBezTo>
                    <a:pt x="322870" y="180469"/>
                    <a:pt x="299294" y="214228"/>
                    <a:pt x="265398" y="228695"/>
                  </a:cubicBezTo>
                  <a:lnTo>
                    <a:pt x="261544" y="229480"/>
                  </a:lnTo>
                  <a:lnTo>
                    <a:pt x="253330" y="218140"/>
                  </a:lnTo>
                  <a:cubicBezTo>
                    <a:pt x="250482" y="214307"/>
                    <a:pt x="244742" y="213359"/>
                    <a:pt x="239995" y="216245"/>
                  </a:cubicBezTo>
                  <a:cubicBezTo>
                    <a:pt x="236198" y="219088"/>
                    <a:pt x="235248" y="224773"/>
                    <a:pt x="238097" y="229511"/>
                  </a:cubicBezTo>
                  <a:lnTo>
                    <a:pt x="240048" y="232362"/>
                  </a:lnTo>
                  <a:lnTo>
                    <a:pt x="216013" y="232362"/>
                  </a:lnTo>
                  <a:lnTo>
                    <a:pt x="218072" y="229511"/>
                  </a:lnTo>
                  <a:cubicBezTo>
                    <a:pt x="220964" y="225721"/>
                    <a:pt x="219971" y="219088"/>
                    <a:pt x="215224" y="216245"/>
                  </a:cubicBezTo>
                  <a:cubicBezTo>
                    <a:pt x="211426" y="213359"/>
                    <a:pt x="204737" y="214307"/>
                    <a:pt x="201889" y="219088"/>
                  </a:cubicBezTo>
                  <a:lnTo>
                    <a:pt x="194517" y="229266"/>
                  </a:lnTo>
                  <a:lnTo>
                    <a:pt x="191709" y="228695"/>
                  </a:lnTo>
                  <a:cubicBezTo>
                    <a:pt x="157813" y="214228"/>
                    <a:pt x="134237" y="180469"/>
                    <a:pt x="134237" y="141879"/>
                  </a:cubicBezTo>
                  <a:cubicBezTo>
                    <a:pt x="134237" y="90426"/>
                    <a:pt x="177100" y="47563"/>
                    <a:pt x="228554" y="47563"/>
                  </a:cubicBezTo>
                  <a:close/>
                  <a:moveTo>
                    <a:pt x="19033" y="19031"/>
                  </a:moveTo>
                  <a:lnTo>
                    <a:pt x="19033" y="294266"/>
                  </a:lnTo>
                  <a:lnTo>
                    <a:pt x="438119" y="294266"/>
                  </a:lnTo>
                  <a:lnTo>
                    <a:pt x="438119" y="19031"/>
                  </a:lnTo>
                  <a:close/>
                  <a:moveTo>
                    <a:pt x="9495" y="0"/>
                  </a:moveTo>
                  <a:lnTo>
                    <a:pt x="447658" y="0"/>
                  </a:lnTo>
                  <a:cubicBezTo>
                    <a:pt x="453355" y="0"/>
                    <a:pt x="457196" y="4747"/>
                    <a:pt x="457196" y="9537"/>
                  </a:cubicBezTo>
                  <a:lnTo>
                    <a:pt x="457196" y="303803"/>
                  </a:lnTo>
                  <a:cubicBezTo>
                    <a:pt x="457196" y="309500"/>
                    <a:pt x="453355" y="313340"/>
                    <a:pt x="447658" y="313340"/>
                  </a:cubicBezTo>
                  <a:lnTo>
                    <a:pt x="238084" y="313340"/>
                  </a:lnTo>
                  <a:lnTo>
                    <a:pt x="238084" y="306697"/>
                  </a:lnTo>
                  <a:cubicBezTo>
                    <a:pt x="238084" y="301948"/>
                    <a:pt x="233297" y="297156"/>
                    <a:pt x="228554" y="297156"/>
                  </a:cubicBezTo>
                  <a:cubicBezTo>
                    <a:pt x="223810" y="297156"/>
                    <a:pt x="219023" y="300998"/>
                    <a:pt x="219023" y="306697"/>
                  </a:cubicBezTo>
                  <a:lnTo>
                    <a:pt x="219023" y="313340"/>
                  </a:lnTo>
                  <a:lnTo>
                    <a:pt x="9495" y="313340"/>
                  </a:lnTo>
                  <a:cubicBezTo>
                    <a:pt x="3798" y="313340"/>
                    <a:pt x="0" y="308550"/>
                    <a:pt x="0" y="303803"/>
                  </a:cubicBezTo>
                  <a:lnTo>
                    <a:pt x="0" y="9537"/>
                  </a:lnTo>
                  <a:cubicBezTo>
                    <a:pt x="0" y="3797"/>
                    <a:pt x="4747" y="0"/>
                    <a:pt x="9495" y="0"/>
                  </a:cubicBezTo>
                  <a:close/>
                </a:path>
              </a:pathLst>
            </a:custGeom>
            <a:solidFill>
              <a:srgbClr val="00D0C7"/>
            </a:solidFill>
            <a:ln>
              <a:noFill/>
            </a:ln>
          </p:spPr>
        </p:sp>
        <p:sp>
          <p:nvSpPr>
            <p:cNvPr id="23" name="文本框 22"/>
            <p:cNvSpPr txBox="1"/>
            <p:nvPr/>
          </p:nvSpPr>
          <p:spPr>
            <a:xfrm>
              <a:off x="10241" y="2845"/>
              <a:ext cx="74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 b="1">
                  <a:solidFill>
                    <a:srgbClr val="00D0C7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 （3）游戏与框架的整合</a:t>
              </a:r>
              <a:endParaRPr lang="en-US" altLang="zh-CN" sz="2800" b="1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8370" y="1687195"/>
            <a:ext cx="8119110" cy="979170"/>
          </a:xfrm>
        </p:spPr>
        <p:txBody>
          <a:bodyPr/>
          <a:p>
            <a:r>
              <a:rPr lang="en-US" altLang="zh-CN">
                <a:solidFill>
                  <a:srgbClr val="FFFF00"/>
                </a:solidFill>
              </a:rPr>
              <a:t>1.</a:t>
            </a:r>
            <a:r>
              <a:rPr lang="zh-CN" altLang="en-US">
                <a:solidFill>
                  <a:srgbClr val="FFFF00"/>
                </a:solidFill>
              </a:rPr>
              <a:t>素材导入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5" name="内容占位符 4" descr="NIIR)`}2X](Q_G5LJUUMDYI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4980" y="1409065"/>
            <a:ext cx="2573020" cy="4759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10" y="1577340"/>
            <a:ext cx="4785995" cy="119888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370" y="3225800"/>
            <a:ext cx="7259955" cy="3192780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/>
        </p:nvSpPr>
        <p:spPr>
          <a:xfrm>
            <a:off x="917575" y="509270"/>
            <a:ext cx="5316855" cy="9709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4800">
                <a:solidFill>
                  <a:schemeClr val="accent3">
                    <a:lumMod val="75000"/>
                  </a:schemeClr>
                </a:solidFill>
              </a:rPr>
              <a:t>坦克大战部分</a:t>
            </a:r>
            <a:endParaRPr lang="zh-CN" sz="480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79694;#379693;#379654;#379650;#379669;#379578;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79662;#379692;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79688;#379627;#379634;#379672;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79655;#379625;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7495,&quot;width&quot;:4052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UNIT_PLACING_PICTURE_USER_VIEWPORT" val="{&quot;height&quot;:3603,&quot;width&quot;:7149}"/>
</p:tagLst>
</file>

<file path=ppt/tags/tag74.xml><?xml version="1.0" encoding="utf-8"?>
<p:tagLst xmlns:p="http://schemas.openxmlformats.org/presentationml/2006/main">
  <p:tag name="KSO_WM_UNIT_PLACING_PICTURE_USER_VIEWPORT" val="{&quot;height&quot;:6804,&quot;width&quot;:9504}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79522;#147814;#85512;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79591;#379607;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WPS 演示</Application>
  <PresentationFormat>宽屏</PresentationFormat>
  <Paragraphs>148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Wingdings</vt:lpstr>
      <vt:lpstr>汉仪正圆 55简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1.素材导入</vt:lpstr>
      <vt:lpstr>PowerPoint 演示文稿</vt:lpstr>
      <vt:lpstr>PowerPoint 演示文稿</vt:lpstr>
      <vt:lpstr>PowerPoint 演示文稿</vt:lpstr>
      <vt:lpstr>2.地图的随机生成</vt:lpstr>
      <vt:lpstr>3.敌人的移动和攻击</vt:lpstr>
      <vt:lpstr>整体框架部分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仲夏夜之梦</cp:lastModifiedBy>
  <cp:revision>187</cp:revision>
  <dcterms:created xsi:type="dcterms:W3CDTF">2019-06-19T02:08:00Z</dcterms:created>
  <dcterms:modified xsi:type="dcterms:W3CDTF">2021-07-09T04:13:44Z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F11AC34545DE4248855D4533973156E3</vt:lpwstr>
  </property>
</Properties>
</file>